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59" r:id="rId4"/>
    <p:sldId id="266" r:id="rId5"/>
    <p:sldId id="267" r:id="rId6"/>
    <p:sldId id="260" r:id="rId7"/>
    <p:sldId id="261" r:id="rId8"/>
    <p:sldId id="262" r:id="rId9"/>
    <p:sldId id="269" r:id="rId10"/>
    <p:sldId id="264" r:id="rId11"/>
    <p:sldId id="271" r:id="rId12"/>
    <p:sldId id="272" r:id="rId13"/>
    <p:sldId id="273" r:id="rId14"/>
    <p:sldId id="274" r:id="rId15"/>
  </p:sldIdLst>
  <p:sldSz cx="9144000" cy="6858000" type="screen4x3"/>
  <p:notesSz cx="7315200" cy="96012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9367E6A-D903-45C2-9A2C-D5575942403B}">
          <p14:sldIdLst>
            <p14:sldId id="256"/>
            <p14:sldId id="268"/>
            <p14:sldId id="259"/>
            <p14:sldId id="266"/>
            <p14:sldId id="267"/>
            <p14:sldId id="260"/>
            <p14:sldId id="261"/>
            <p14:sldId id="262"/>
            <p14:sldId id="269"/>
            <p14:sldId id="264"/>
          </p14:sldIdLst>
        </p14:section>
        <p14:section name="Sección sin título" id="{ECE42E70-857A-430A-AD42-7193A4E57DBF}">
          <p14:sldIdLst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329"/>
    <a:srgbClr val="000099"/>
    <a:srgbClr val="F1E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755A7-674C-4938-8CC9-D21C07DDAF7B}" type="doc">
      <dgm:prSet loTypeId="urn:microsoft.com/office/officeart/2005/8/layout/arrow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AR"/>
        </a:p>
      </dgm:t>
    </dgm:pt>
    <dgm:pt modelId="{D285C8F3-6F1C-470D-A603-E8EB800BC156}">
      <dgm:prSet phldrT="[Texto]" custT="1"/>
      <dgm:spPr/>
      <dgm:t>
        <a:bodyPr/>
        <a:lstStyle/>
        <a:p>
          <a:r>
            <a:rPr kumimoji="0" lang="es-AR" sz="1600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ENTES de Gobierno precursores de los Sistema de Información en la Provincia  y lideran en estas temáticas.</a:t>
          </a:r>
          <a:endParaRPr lang="es-AR" sz="1600" dirty="0">
            <a:solidFill>
              <a:srgbClr val="FFFF00"/>
            </a:solidFill>
          </a:endParaRPr>
        </a:p>
      </dgm:t>
    </dgm:pt>
    <dgm:pt modelId="{F2BAE1AD-FF2E-419C-9140-E285AA55BD7C}" type="parTrans" cxnId="{5DE2C2BC-7E59-445D-86A0-235E340CB184}">
      <dgm:prSet/>
      <dgm:spPr/>
      <dgm:t>
        <a:bodyPr/>
        <a:lstStyle/>
        <a:p>
          <a:endParaRPr lang="es-AR"/>
        </a:p>
      </dgm:t>
    </dgm:pt>
    <dgm:pt modelId="{2B7427FF-73C7-4A79-AF65-4796800AB6E4}" type="sibTrans" cxnId="{5DE2C2BC-7E59-445D-86A0-235E340CB184}">
      <dgm:prSet/>
      <dgm:spPr/>
      <dgm:t>
        <a:bodyPr/>
        <a:lstStyle/>
        <a:p>
          <a:endParaRPr lang="es-AR"/>
        </a:p>
      </dgm:t>
    </dgm:pt>
    <dgm:pt modelId="{C235C063-2C71-41CA-A13C-8168AC8B71F9}">
      <dgm:prSet phldrT="[Texto]" custT="1"/>
      <dgm:spPr/>
      <dgm:t>
        <a:bodyPr/>
        <a:lstStyle/>
        <a:p>
          <a:r>
            <a:rPr kumimoji="0" lang="es-AR" sz="1800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Curso de IDE Universidad Maza 2011</a:t>
          </a:r>
        </a:p>
        <a:p>
          <a:r>
            <a:rPr kumimoji="0" lang="es-AR" sz="105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Calibri" pitchFamily="34" charset="0"/>
              <a:cs typeface="Times New Roman" pitchFamily="18" charset="0"/>
            </a:rPr>
            <a:t>INSTITUTO GEOGRAFICO AGUSTIN CODAZZI</a:t>
          </a:r>
          <a:endParaRPr kumimoji="0" lang="es-AR" sz="1050" b="1" i="0" u="none" strike="noStrike" cap="none" normalizeH="0" baseline="0" dirty="0" smtClean="0">
            <a:ln/>
            <a:solidFill>
              <a:schemeClr val="bg1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ABB0629B-5063-400A-93E8-EFF666D4C383}" type="parTrans" cxnId="{1C606F01-30CE-404D-9044-A77DDF7231D0}">
      <dgm:prSet/>
      <dgm:spPr/>
      <dgm:t>
        <a:bodyPr/>
        <a:lstStyle/>
        <a:p>
          <a:endParaRPr lang="es-AR"/>
        </a:p>
      </dgm:t>
    </dgm:pt>
    <dgm:pt modelId="{00BDFCA7-5B1E-4F9D-86A0-662CD6C62F4C}" type="sibTrans" cxnId="{1C606F01-30CE-404D-9044-A77DDF7231D0}">
      <dgm:prSet/>
      <dgm:spPr/>
      <dgm:t>
        <a:bodyPr/>
        <a:lstStyle/>
        <a:p>
          <a:endParaRPr lang="es-AR"/>
        </a:p>
      </dgm:t>
    </dgm:pt>
    <dgm:pt modelId="{BD45B2EE-E85A-44E9-828B-4DC2B91BD2AD}">
      <dgm:prSet custT="1"/>
      <dgm:spPr/>
      <dgm:t>
        <a:bodyPr/>
        <a:lstStyle/>
        <a:p>
          <a:r>
            <a:rPr kumimoji="0" lang="es-AR" sz="1600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X Jornadas</a:t>
          </a:r>
        </a:p>
        <a:p>
          <a:r>
            <a:rPr kumimoji="0" lang="es-AR" sz="1600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IDERA</a:t>
          </a:r>
          <a:endParaRPr lang="es-AR" sz="1600" dirty="0">
            <a:solidFill>
              <a:srgbClr val="FFFF00"/>
            </a:solidFill>
          </a:endParaRPr>
        </a:p>
      </dgm:t>
    </dgm:pt>
    <dgm:pt modelId="{E485AC33-32E6-4952-A8E6-4B0E3EDF6135}" type="parTrans" cxnId="{787E44BB-3392-48D3-BCA9-1866B920888D}">
      <dgm:prSet/>
      <dgm:spPr/>
      <dgm:t>
        <a:bodyPr/>
        <a:lstStyle/>
        <a:p>
          <a:endParaRPr lang="es-AR"/>
        </a:p>
      </dgm:t>
    </dgm:pt>
    <dgm:pt modelId="{620A13C1-622E-46DF-84B3-2B50FA25C3DF}" type="sibTrans" cxnId="{787E44BB-3392-48D3-BCA9-1866B920888D}">
      <dgm:prSet/>
      <dgm:spPr/>
      <dgm:t>
        <a:bodyPr/>
        <a:lstStyle/>
        <a:p>
          <a:endParaRPr lang="es-AR"/>
        </a:p>
      </dgm:t>
    </dgm:pt>
    <dgm:pt modelId="{67A29581-04CB-4AD2-A406-1982A987AE40}">
      <dgm:prSet custT="1"/>
      <dgm:spPr/>
      <dgm:t>
        <a:bodyPr/>
        <a:lstStyle/>
        <a:p>
          <a:r>
            <a:rPr kumimoji="0" lang="es-AR" sz="1800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Comisión  PRO-IDE Mendoza</a:t>
          </a:r>
          <a:endParaRPr kumimoji="0" lang="es-AR" sz="1800" b="1" i="0" u="none" strike="noStrike" cap="none" normalizeH="0" baseline="0" dirty="0" smtClean="0">
            <a:ln/>
            <a:solidFill>
              <a:srgbClr val="FFFF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AD18746-5AA1-475E-87FC-9B82574490CE}" type="parTrans" cxnId="{6A2D7AC0-8DEE-47CE-8146-66C159C12456}">
      <dgm:prSet/>
      <dgm:spPr/>
      <dgm:t>
        <a:bodyPr/>
        <a:lstStyle/>
        <a:p>
          <a:endParaRPr lang="es-AR"/>
        </a:p>
      </dgm:t>
    </dgm:pt>
    <dgm:pt modelId="{C68089AB-8DD0-4387-B358-CCE84DBFFEC5}" type="sibTrans" cxnId="{6A2D7AC0-8DEE-47CE-8146-66C159C12456}">
      <dgm:prSet/>
      <dgm:spPr/>
      <dgm:t>
        <a:bodyPr/>
        <a:lstStyle/>
        <a:p>
          <a:endParaRPr lang="es-AR"/>
        </a:p>
      </dgm:t>
    </dgm:pt>
    <dgm:pt modelId="{A8D7373B-3D62-420A-A915-9C89D32C6D69}">
      <dgm:prSet custT="1"/>
      <dgm:spPr/>
      <dgm:t>
        <a:bodyPr/>
        <a:lstStyle/>
        <a:p>
          <a:r>
            <a:rPr kumimoji="0" lang="es-AR" sz="1600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Diagnóstico provincial</a:t>
          </a:r>
        </a:p>
      </dgm:t>
    </dgm:pt>
    <dgm:pt modelId="{7D4A8BC9-910F-439E-BA93-5B80C4BDF70D}" type="parTrans" cxnId="{503DE8BA-A09B-4697-A62C-7FA686614BF9}">
      <dgm:prSet/>
      <dgm:spPr/>
      <dgm:t>
        <a:bodyPr/>
        <a:lstStyle/>
        <a:p>
          <a:endParaRPr lang="es-AR"/>
        </a:p>
      </dgm:t>
    </dgm:pt>
    <dgm:pt modelId="{C27BEC32-7B2E-4071-9C04-EBAFF5A7279E}" type="sibTrans" cxnId="{503DE8BA-A09B-4697-A62C-7FA686614BF9}">
      <dgm:prSet/>
      <dgm:spPr/>
      <dgm:t>
        <a:bodyPr/>
        <a:lstStyle/>
        <a:p>
          <a:endParaRPr lang="es-AR"/>
        </a:p>
      </dgm:t>
    </dgm:pt>
    <dgm:pt modelId="{F75BABA8-7564-47EE-8372-56934CF76FC3}" type="pres">
      <dgm:prSet presAssocID="{FBA755A7-674C-4938-8CC9-D21C07DDAF7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E26670D-0C31-4F66-8229-89CE2B046736}" type="pres">
      <dgm:prSet presAssocID="{FBA755A7-674C-4938-8CC9-D21C07DDAF7B}" presName="arrow" presStyleLbl="bgShp" presStyleIdx="0" presStyleCnt="1" custScaleX="92913" custScaleY="101579" custLinFactNeighborX="-9377" custLinFactNeighborY="-399"/>
      <dgm:spPr/>
    </dgm:pt>
    <dgm:pt modelId="{27344C8F-407B-499A-9326-EDB2A5BC6E33}" type="pres">
      <dgm:prSet presAssocID="{FBA755A7-674C-4938-8CC9-D21C07DDAF7B}" presName="arrowDiagram4" presStyleCnt="0"/>
      <dgm:spPr/>
    </dgm:pt>
    <dgm:pt modelId="{64543499-3470-4EE6-B4A6-F6D07920A673}" type="pres">
      <dgm:prSet presAssocID="{D285C8F3-6F1C-470D-A603-E8EB800BC156}" presName="bullet4a" presStyleLbl="node1" presStyleIdx="0" presStyleCnt="4" custLinFactX="-37474" custLinFactNeighborX="-100000" custLinFactNeighborY="-11422"/>
      <dgm:spPr/>
    </dgm:pt>
    <dgm:pt modelId="{45D2F958-8236-4AAC-B166-90518E143819}" type="pres">
      <dgm:prSet presAssocID="{D285C8F3-6F1C-470D-A603-E8EB800BC156}" presName="textBox4a" presStyleLbl="revTx" presStyleIdx="0" presStyleCnt="4" custScaleX="337720" custScaleY="61003" custLinFactX="7825" custLinFactNeighborX="100000" custLinFactNeighborY="-1311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23C73EA-188E-4E24-AEC4-58E90D024BB3}" type="pres">
      <dgm:prSet presAssocID="{C235C063-2C71-41CA-A13C-8168AC8B71F9}" presName="bullet4b" presStyleLbl="node1" presStyleIdx="1" presStyleCnt="4" custLinFactX="-78449" custLinFactNeighborX="-100000" custLinFactNeighborY="22187"/>
      <dgm:spPr/>
    </dgm:pt>
    <dgm:pt modelId="{1C41E712-0115-4AC0-8BC6-618AC23ED145}" type="pres">
      <dgm:prSet presAssocID="{C235C063-2C71-41CA-A13C-8168AC8B71F9}" presName="textBox4b" presStyleLbl="revTx" presStyleIdx="1" presStyleCnt="4" custScaleX="167499" custScaleY="17288" custLinFactNeighborX="1485" custLinFactNeighborY="-2870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6EFFE0F-5BD8-41E3-A7E9-D9C53ACD5B62}" type="pres">
      <dgm:prSet presAssocID="{67A29581-04CB-4AD2-A406-1982A987AE40}" presName="bullet4c" presStyleLbl="node1" presStyleIdx="2" presStyleCnt="4" custLinFactX="-69589" custLinFactNeighborX="-100000" custLinFactNeighborY="-4007"/>
      <dgm:spPr/>
    </dgm:pt>
    <dgm:pt modelId="{6D566F4C-458F-4743-BE1E-996E4533EEB5}" type="pres">
      <dgm:prSet presAssocID="{67A29581-04CB-4AD2-A406-1982A987AE40}" presName="textBox4c" presStyleLbl="revTx" presStyleIdx="2" presStyleCnt="4" custScaleX="177737" custScaleY="25115" custLinFactNeighborX="-16552" custLinFactNeighborY="-2446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7A03657-E469-407C-9A37-EDF326961F9F}" type="pres">
      <dgm:prSet presAssocID="{BD45B2EE-E85A-44E9-828B-4DC2B91BD2AD}" presName="bullet4d" presStyleLbl="node1" presStyleIdx="3" presStyleCnt="4" custLinFactNeighborX="14433" custLinFactNeighborY="-36264"/>
      <dgm:spPr/>
    </dgm:pt>
    <dgm:pt modelId="{55D39D56-CAD8-453A-941A-02F694969F1A}" type="pres">
      <dgm:prSet presAssocID="{BD45B2EE-E85A-44E9-828B-4DC2B91BD2AD}" presName="textBox4d" presStyleLbl="revTx" presStyleIdx="3" presStyleCnt="4" custScaleX="70001" custScaleY="16764" custLinFactNeighborX="6085" custLinFactNeighborY="-3013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4952FB3-3960-4276-96DE-F03BFCDEE617}" type="presOf" srcId="{D285C8F3-6F1C-470D-A603-E8EB800BC156}" destId="{45D2F958-8236-4AAC-B166-90518E143819}" srcOrd="0" destOrd="0" presId="urn:microsoft.com/office/officeart/2005/8/layout/arrow2"/>
    <dgm:cxn modelId="{8A5042B0-023A-4903-AE72-DED625288E8A}" type="presOf" srcId="{C235C063-2C71-41CA-A13C-8168AC8B71F9}" destId="{1C41E712-0115-4AC0-8BC6-618AC23ED145}" srcOrd="0" destOrd="0" presId="urn:microsoft.com/office/officeart/2005/8/layout/arrow2"/>
    <dgm:cxn modelId="{6B8874CF-CFDE-406F-812F-923CB7F1E411}" type="presOf" srcId="{67A29581-04CB-4AD2-A406-1982A987AE40}" destId="{6D566F4C-458F-4743-BE1E-996E4533EEB5}" srcOrd="0" destOrd="0" presId="urn:microsoft.com/office/officeart/2005/8/layout/arrow2"/>
    <dgm:cxn modelId="{9F13A47E-0EB8-4706-99C3-DD4E40CC95BA}" type="presOf" srcId="{A8D7373B-3D62-420A-A915-9C89D32C6D69}" destId="{6D566F4C-458F-4743-BE1E-996E4533EEB5}" srcOrd="0" destOrd="1" presId="urn:microsoft.com/office/officeart/2005/8/layout/arrow2"/>
    <dgm:cxn modelId="{3781F910-2705-4EF8-968D-80DD6FCB9F04}" type="presOf" srcId="{FBA755A7-674C-4938-8CC9-D21C07DDAF7B}" destId="{F75BABA8-7564-47EE-8372-56934CF76FC3}" srcOrd="0" destOrd="0" presId="urn:microsoft.com/office/officeart/2005/8/layout/arrow2"/>
    <dgm:cxn modelId="{6A2D7AC0-8DEE-47CE-8146-66C159C12456}" srcId="{FBA755A7-674C-4938-8CC9-D21C07DDAF7B}" destId="{67A29581-04CB-4AD2-A406-1982A987AE40}" srcOrd="2" destOrd="0" parTransId="{FAD18746-5AA1-475E-87FC-9B82574490CE}" sibTransId="{C68089AB-8DD0-4387-B358-CCE84DBFFEC5}"/>
    <dgm:cxn modelId="{1C606F01-30CE-404D-9044-A77DDF7231D0}" srcId="{FBA755A7-674C-4938-8CC9-D21C07DDAF7B}" destId="{C235C063-2C71-41CA-A13C-8168AC8B71F9}" srcOrd="1" destOrd="0" parTransId="{ABB0629B-5063-400A-93E8-EFF666D4C383}" sibTransId="{00BDFCA7-5B1E-4F9D-86A0-662CD6C62F4C}"/>
    <dgm:cxn modelId="{5DE2C2BC-7E59-445D-86A0-235E340CB184}" srcId="{FBA755A7-674C-4938-8CC9-D21C07DDAF7B}" destId="{D285C8F3-6F1C-470D-A603-E8EB800BC156}" srcOrd="0" destOrd="0" parTransId="{F2BAE1AD-FF2E-419C-9140-E285AA55BD7C}" sibTransId="{2B7427FF-73C7-4A79-AF65-4796800AB6E4}"/>
    <dgm:cxn modelId="{F87D1CC5-D8CD-40CE-903B-C95EEAADBD4C}" type="presOf" srcId="{BD45B2EE-E85A-44E9-828B-4DC2B91BD2AD}" destId="{55D39D56-CAD8-453A-941A-02F694969F1A}" srcOrd="0" destOrd="0" presId="urn:microsoft.com/office/officeart/2005/8/layout/arrow2"/>
    <dgm:cxn modelId="{503DE8BA-A09B-4697-A62C-7FA686614BF9}" srcId="{67A29581-04CB-4AD2-A406-1982A987AE40}" destId="{A8D7373B-3D62-420A-A915-9C89D32C6D69}" srcOrd="0" destOrd="0" parTransId="{7D4A8BC9-910F-439E-BA93-5B80C4BDF70D}" sibTransId="{C27BEC32-7B2E-4071-9C04-EBAFF5A7279E}"/>
    <dgm:cxn modelId="{787E44BB-3392-48D3-BCA9-1866B920888D}" srcId="{FBA755A7-674C-4938-8CC9-D21C07DDAF7B}" destId="{BD45B2EE-E85A-44E9-828B-4DC2B91BD2AD}" srcOrd="3" destOrd="0" parTransId="{E485AC33-32E6-4952-A8E6-4B0E3EDF6135}" sibTransId="{620A13C1-622E-46DF-84B3-2B50FA25C3DF}"/>
    <dgm:cxn modelId="{89EF815E-0A53-40AA-BB95-F59AD68B1043}" type="presParOf" srcId="{F75BABA8-7564-47EE-8372-56934CF76FC3}" destId="{BE26670D-0C31-4F66-8229-89CE2B046736}" srcOrd="0" destOrd="0" presId="urn:microsoft.com/office/officeart/2005/8/layout/arrow2"/>
    <dgm:cxn modelId="{ACE39261-DEC4-459F-917A-50A54B0DAE59}" type="presParOf" srcId="{F75BABA8-7564-47EE-8372-56934CF76FC3}" destId="{27344C8F-407B-499A-9326-EDB2A5BC6E33}" srcOrd="1" destOrd="0" presId="urn:microsoft.com/office/officeart/2005/8/layout/arrow2"/>
    <dgm:cxn modelId="{8ACF86BD-0207-40BD-AF0C-5850BE181394}" type="presParOf" srcId="{27344C8F-407B-499A-9326-EDB2A5BC6E33}" destId="{64543499-3470-4EE6-B4A6-F6D07920A673}" srcOrd="0" destOrd="0" presId="urn:microsoft.com/office/officeart/2005/8/layout/arrow2"/>
    <dgm:cxn modelId="{723D551E-6128-44E9-A539-69704BB06E3A}" type="presParOf" srcId="{27344C8F-407B-499A-9326-EDB2A5BC6E33}" destId="{45D2F958-8236-4AAC-B166-90518E143819}" srcOrd="1" destOrd="0" presId="urn:microsoft.com/office/officeart/2005/8/layout/arrow2"/>
    <dgm:cxn modelId="{D6BF8BA9-D550-4A24-A111-565A84E70A06}" type="presParOf" srcId="{27344C8F-407B-499A-9326-EDB2A5BC6E33}" destId="{123C73EA-188E-4E24-AEC4-58E90D024BB3}" srcOrd="2" destOrd="0" presId="urn:microsoft.com/office/officeart/2005/8/layout/arrow2"/>
    <dgm:cxn modelId="{4B3778F4-6C6C-4BB4-B68D-95A8F52CDABD}" type="presParOf" srcId="{27344C8F-407B-499A-9326-EDB2A5BC6E33}" destId="{1C41E712-0115-4AC0-8BC6-618AC23ED145}" srcOrd="3" destOrd="0" presId="urn:microsoft.com/office/officeart/2005/8/layout/arrow2"/>
    <dgm:cxn modelId="{D5527EE7-F7D8-41EA-B9E7-885A8E9CE1BC}" type="presParOf" srcId="{27344C8F-407B-499A-9326-EDB2A5BC6E33}" destId="{96EFFE0F-5BD8-41E3-A7E9-D9C53ACD5B62}" srcOrd="4" destOrd="0" presId="urn:microsoft.com/office/officeart/2005/8/layout/arrow2"/>
    <dgm:cxn modelId="{616D7AFD-0455-4082-945D-98107CFCC327}" type="presParOf" srcId="{27344C8F-407B-499A-9326-EDB2A5BC6E33}" destId="{6D566F4C-458F-4743-BE1E-996E4533EEB5}" srcOrd="5" destOrd="0" presId="urn:microsoft.com/office/officeart/2005/8/layout/arrow2"/>
    <dgm:cxn modelId="{77C9C27A-5024-4645-B0DD-1D0B36E1AFCB}" type="presParOf" srcId="{27344C8F-407B-499A-9326-EDB2A5BC6E33}" destId="{A7A03657-E469-407C-9A37-EDF326961F9F}" srcOrd="6" destOrd="0" presId="urn:microsoft.com/office/officeart/2005/8/layout/arrow2"/>
    <dgm:cxn modelId="{A349510C-BAF5-46DE-B05A-57327CDA4674}" type="presParOf" srcId="{27344C8F-407B-499A-9326-EDB2A5BC6E33}" destId="{55D39D56-CAD8-453A-941A-02F694969F1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9F380D-E048-4041-BE04-2C1C0950B1AA}" type="doc">
      <dgm:prSet loTypeId="urn:microsoft.com/office/officeart/2005/8/layout/chevron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AR"/>
        </a:p>
      </dgm:t>
    </dgm:pt>
    <dgm:pt modelId="{4F356AFA-E132-4488-AB32-F3BDBBBA59D7}">
      <dgm:prSet phldrT="[Texto]" phldr="1"/>
      <dgm:spPr/>
      <dgm:t>
        <a:bodyPr/>
        <a:lstStyle/>
        <a:p>
          <a:endParaRPr lang="es-AR" dirty="0"/>
        </a:p>
      </dgm:t>
    </dgm:pt>
    <dgm:pt modelId="{E0A00FC5-95EA-4101-8341-0222489B4D86}" type="parTrans" cxnId="{E4F0B124-5883-440C-A5BB-04E71A05FEFD}">
      <dgm:prSet/>
      <dgm:spPr/>
      <dgm:t>
        <a:bodyPr/>
        <a:lstStyle/>
        <a:p>
          <a:endParaRPr lang="es-AR"/>
        </a:p>
      </dgm:t>
    </dgm:pt>
    <dgm:pt modelId="{69D8DDA1-79A5-47E6-8506-96B6529F6745}" type="sibTrans" cxnId="{E4F0B124-5883-440C-A5BB-04E71A05FEFD}">
      <dgm:prSet/>
      <dgm:spPr/>
      <dgm:t>
        <a:bodyPr/>
        <a:lstStyle/>
        <a:p>
          <a:endParaRPr lang="es-AR"/>
        </a:p>
      </dgm:t>
    </dgm:pt>
    <dgm:pt modelId="{3F725EF4-1CBA-46E0-B239-777B78E6D9A4}">
      <dgm:prSet phldrT="[Texto]"/>
      <dgm:spPr/>
      <dgm:t>
        <a:bodyPr/>
        <a:lstStyle/>
        <a:p>
          <a:r>
            <a:rPr kumimoji="0" lang="es-AR" sz="2200" b="1" i="0" u="none" strike="noStrike" cap="none" normalizeH="0" baseline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GOBERNADOR DE LA PROVINCIA</a:t>
          </a:r>
          <a:endParaRPr lang="es-AR" sz="2200" dirty="0"/>
        </a:p>
      </dgm:t>
    </dgm:pt>
    <dgm:pt modelId="{98BF0564-2F8C-425D-B5D7-4C985C2496B9}" type="parTrans" cxnId="{9823FFA4-4018-4694-A176-C3A2A5B952A8}">
      <dgm:prSet/>
      <dgm:spPr/>
      <dgm:t>
        <a:bodyPr/>
        <a:lstStyle/>
        <a:p>
          <a:endParaRPr lang="es-AR"/>
        </a:p>
      </dgm:t>
    </dgm:pt>
    <dgm:pt modelId="{3E8A6CA5-F2DC-4DB0-8F17-76F1D827A8FB}" type="sibTrans" cxnId="{9823FFA4-4018-4694-A176-C3A2A5B952A8}">
      <dgm:prSet/>
      <dgm:spPr/>
      <dgm:t>
        <a:bodyPr/>
        <a:lstStyle/>
        <a:p>
          <a:endParaRPr lang="es-AR"/>
        </a:p>
      </dgm:t>
    </dgm:pt>
    <dgm:pt modelId="{CDC2C629-7BC1-48A2-925E-BECB9902D943}">
      <dgm:prSet phldrT="[Texto]" phldr="1"/>
      <dgm:spPr/>
      <dgm:t>
        <a:bodyPr/>
        <a:lstStyle/>
        <a:p>
          <a:endParaRPr lang="es-AR" dirty="0"/>
        </a:p>
      </dgm:t>
    </dgm:pt>
    <dgm:pt modelId="{C534E382-FBFA-48C3-8620-E392535D4BCE}" type="parTrans" cxnId="{7159AC09-85B3-46F4-BDFD-11E0B255290E}">
      <dgm:prSet/>
      <dgm:spPr/>
      <dgm:t>
        <a:bodyPr/>
        <a:lstStyle/>
        <a:p>
          <a:endParaRPr lang="es-AR"/>
        </a:p>
      </dgm:t>
    </dgm:pt>
    <dgm:pt modelId="{3D2A2C10-3049-44A9-AFBE-47E7100F9227}" type="sibTrans" cxnId="{7159AC09-85B3-46F4-BDFD-11E0B255290E}">
      <dgm:prSet/>
      <dgm:spPr/>
      <dgm:t>
        <a:bodyPr/>
        <a:lstStyle/>
        <a:p>
          <a:endParaRPr lang="es-AR"/>
        </a:p>
      </dgm:t>
    </dgm:pt>
    <dgm:pt modelId="{7D49DD1C-B212-4ED6-862F-378CC055EEE8}">
      <dgm:prSet phldrT="[Texto]" custT="1"/>
      <dgm:spPr/>
      <dgm:t>
        <a:bodyPr/>
        <a:lstStyle/>
        <a:p>
          <a:r>
            <a:rPr lang="es-AR" sz="2700" b="1" dirty="0" smtClean="0"/>
            <a:t>HONORABLE CÁMARA DE SENADORES</a:t>
          </a:r>
          <a:endParaRPr lang="es-AR" sz="2700" b="1" dirty="0"/>
        </a:p>
      </dgm:t>
    </dgm:pt>
    <dgm:pt modelId="{538D5C81-1EDA-44FD-B0F0-C5CC542D1AE1}" type="parTrans" cxnId="{D67F4385-FE83-4E83-B23C-0A6A12C22D9A}">
      <dgm:prSet/>
      <dgm:spPr/>
      <dgm:t>
        <a:bodyPr/>
        <a:lstStyle/>
        <a:p>
          <a:endParaRPr lang="es-AR"/>
        </a:p>
      </dgm:t>
    </dgm:pt>
    <dgm:pt modelId="{22E8DE4E-566D-4F52-B5CE-46BFBBEF6DDD}" type="sibTrans" cxnId="{D67F4385-FE83-4E83-B23C-0A6A12C22D9A}">
      <dgm:prSet/>
      <dgm:spPr/>
      <dgm:t>
        <a:bodyPr/>
        <a:lstStyle/>
        <a:p>
          <a:endParaRPr lang="es-AR"/>
        </a:p>
      </dgm:t>
    </dgm:pt>
    <dgm:pt modelId="{544EE4C0-F46E-4D42-A89E-C2DE4A56FE58}">
      <dgm:prSet phldrT="[Texto]" custT="1"/>
      <dgm:spPr/>
      <dgm:t>
        <a:bodyPr/>
        <a:lstStyle/>
        <a:p>
          <a:r>
            <a:rPr lang="es-AR" sz="1200" dirty="0" smtClean="0"/>
            <a:t>RESOL. Nº 759- 10/03/2015</a:t>
          </a:r>
          <a:endParaRPr lang="es-AR" sz="2700" dirty="0"/>
        </a:p>
      </dgm:t>
    </dgm:pt>
    <dgm:pt modelId="{133AB3DC-33E6-4348-8356-9BEF74ADD271}" type="parTrans" cxnId="{2D4BAEB5-208C-4566-87CB-DB40FB1C0191}">
      <dgm:prSet/>
      <dgm:spPr/>
      <dgm:t>
        <a:bodyPr/>
        <a:lstStyle/>
        <a:p>
          <a:endParaRPr lang="es-AR"/>
        </a:p>
      </dgm:t>
    </dgm:pt>
    <dgm:pt modelId="{3A48EB59-A70F-4801-A8D2-8270D06A6954}" type="sibTrans" cxnId="{2D4BAEB5-208C-4566-87CB-DB40FB1C0191}">
      <dgm:prSet/>
      <dgm:spPr/>
      <dgm:t>
        <a:bodyPr/>
        <a:lstStyle/>
        <a:p>
          <a:endParaRPr lang="es-AR"/>
        </a:p>
      </dgm:t>
    </dgm:pt>
    <dgm:pt modelId="{478D8333-24BD-428B-B362-BD41CA8004F4}">
      <dgm:prSet phldrT="[Texto]" custT="1"/>
      <dgm:spPr/>
      <dgm:t>
        <a:bodyPr/>
        <a:lstStyle/>
        <a:p>
          <a:r>
            <a:rPr kumimoji="0" lang="es-AR" sz="1800" b="0" i="0" u="none" strike="noStrike" cap="none" normalizeH="0" baseline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DECRETO 697 – 08/05/2015</a:t>
          </a:r>
          <a:endParaRPr lang="es-AR" sz="2200" b="0" dirty="0"/>
        </a:p>
      </dgm:t>
    </dgm:pt>
    <dgm:pt modelId="{867EA08D-0265-4618-AE9B-A9F5A00471C9}" type="parTrans" cxnId="{D59CD6C5-A6C6-48C8-BBCD-2BB4CABDBD5A}">
      <dgm:prSet/>
      <dgm:spPr/>
      <dgm:t>
        <a:bodyPr/>
        <a:lstStyle/>
        <a:p>
          <a:endParaRPr lang="es-AR"/>
        </a:p>
      </dgm:t>
    </dgm:pt>
    <dgm:pt modelId="{CA38FA1A-A3F6-40D5-8797-15604D078911}" type="sibTrans" cxnId="{D59CD6C5-A6C6-48C8-BBCD-2BB4CABDBD5A}">
      <dgm:prSet/>
      <dgm:spPr/>
      <dgm:t>
        <a:bodyPr/>
        <a:lstStyle/>
        <a:p>
          <a:endParaRPr lang="es-AR"/>
        </a:p>
      </dgm:t>
    </dgm:pt>
    <dgm:pt modelId="{E3B7B7EC-33ED-422F-BC1D-3C65CF0B7C56}" type="pres">
      <dgm:prSet presAssocID="{279F380D-E048-4041-BE04-2C1C0950B1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41CB30D8-8535-4225-87AD-00620FBF46FE}" type="pres">
      <dgm:prSet presAssocID="{4F356AFA-E132-4488-AB32-F3BDBBBA59D7}" presName="composite" presStyleCnt="0"/>
      <dgm:spPr/>
    </dgm:pt>
    <dgm:pt modelId="{3A97088A-F2A6-4906-B155-EA9F5CB1F54E}" type="pres">
      <dgm:prSet presAssocID="{4F356AFA-E132-4488-AB32-F3BDBBBA59D7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CBB1F20-5683-41F9-AB21-DD15FEC22AC2}" type="pres">
      <dgm:prSet presAssocID="{4F356AFA-E132-4488-AB32-F3BDBBBA59D7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6A77289-5A32-4F5C-B863-674E76C6CF4C}" type="pres">
      <dgm:prSet presAssocID="{69D8DDA1-79A5-47E6-8506-96B6529F6745}" presName="sp" presStyleCnt="0"/>
      <dgm:spPr/>
    </dgm:pt>
    <dgm:pt modelId="{EE1C9DF0-8E36-48E2-9D6B-C1122C03EC49}" type="pres">
      <dgm:prSet presAssocID="{CDC2C629-7BC1-48A2-925E-BECB9902D943}" presName="composite" presStyleCnt="0"/>
      <dgm:spPr/>
    </dgm:pt>
    <dgm:pt modelId="{4F9EC0C9-05A9-4401-91D7-71AAF9CCEB8E}" type="pres">
      <dgm:prSet presAssocID="{CDC2C629-7BC1-48A2-925E-BECB9902D94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A39D2FA-F90A-4643-82A1-6F1102825948}" type="pres">
      <dgm:prSet presAssocID="{CDC2C629-7BC1-48A2-925E-BECB9902D94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CA39C67-A0CF-4949-953B-A9B9BF4E367D}" type="presOf" srcId="{7D49DD1C-B212-4ED6-862F-378CC055EEE8}" destId="{FA39D2FA-F90A-4643-82A1-6F1102825948}" srcOrd="0" destOrd="0" presId="urn:microsoft.com/office/officeart/2005/8/layout/chevron2"/>
    <dgm:cxn modelId="{24634BE9-AAB4-426B-8F97-E1641FE3C1CD}" type="presOf" srcId="{478D8333-24BD-428B-B362-BD41CA8004F4}" destId="{6CBB1F20-5683-41F9-AB21-DD15FEC22AC2}" srcOrd="0" destOrd="1" presId="urn:microsoft.com/office/officeart/2005/8/layout/chevron2"/>
    <dgm:cxn modelId="{7159AC09-85B3-46F4-BDFD-11E0B255290E}" srcId="{279F380D-E048-4041-BE04-2C1C0950B1AA}" destId="{CDC2C629-7BC1-48A2-925E-BECB9902D943}" srcOrd="1" destOrd="0" parTransId="{C534E382-FBFA-48C3-8620-E392535D4BCE}" sibTransId="{3D2A2C10-3049-44A9-AFBE-47E7100F9227}"/>
    <dgm:cxn modelId="{C887E7A7-9412-486E-859F-6A8EBD0D14A5}" type="presOf" srcId="{3F725EF4-1CBA-46E0-B239-777B78E6D9A4}" destId="{6CBB1F20-5683-41F9-AB21-DD15FEC22AC2}" srcOrd="0" destOrd="0" presId="urn:microsoft.com/office/officeart/2005/8/layout/chevron2"/>
    <dgm:cxn modelId="{8788BA9B-634D-49EC-939E-4906B072C65E}" type="presOf" srcId="{544EE4C0-F46E-4D42-A89E-C2DE4A56FE58}" destId="{FA39D2FA-F90A-4643-82A1-6F1102825948}" srcOrd="0" destOrd="1" presId="urn:microsoft.com/office/officeart/2005/8/layout/chevron2"/>
    <dgm:cxn modelId="{D59CD6C5-A6C6-48C8-BBCD-2BB4CABDBD5A}" srcId="{4F356AFA-E132-4488-AB32-F3BDBBBA59D7}" destId="{478D8333-24BD-428B-B362-BD41CA8004F4}" srcOrd="1" destOrd="0" parTransId="{867EA08D-0265-4618-AE9B-A9F5A00471C9}" sibTransId="{CA38FA1A-A3F6-40D5-8797-15604D078911}"/>
    <dgm:cxn modelId="{E4F0B124-5883-440C-A5BB-04E71A05FEFD}" srcId="{279F380D-E048-4041-BE04-2C1C0950B1AA}" destId="{4F356AFA-E132-4488-AB32-F3BDBBBA59D7}" srcOrd="0" destOrd="0" parTransId="{E0A00FC5-95EA-4101-8341-0222489B4D86}" sibTransId="{69D8DDA1-79A5-47E6-8506-96B6529F6745}"/>
    <dgm:cxn modelId="{06F925B8-7119-4B18-9C7D-9796CB2C47D3}" type="presOf" srcId="{4F356AFA-E132-4488-AB32-F3BDBBBA59D7}" destId="{3A97088A-F2A6-4906-B155-EA9F5CB1F54E}" srcOrd="0" destOrd="0" presId="urn:microsoft.com/office/officeart/2005/8/layout/chevron2"/>
    <dgm:cxn modelId="{BD08BA4D-46D6-4ABF-B131-2B58B37F6420}" type="presOf" srcId="{CDC2C629-7BC1-48A2-925E-BECB9902D943}" destId="{4F9EC0C9-05A9-4401-91D7-71AAF9CCEB8E}" srcOrd="0" destOrd="0" presId="urn:microsoft.com/office/officeart/2005/8/layout/chevron2"/>
    <dgm:cxn modelId="{2D4BAEB5-208C-4566-87CB-DB40FB1C0191}" srcId="{CDC2C629-7BC1-48A2-925E-BECB9902D943}" destId="{544EE4C0-F46E-4D42-A89E-C2DE4A56FE58}" srcOrd="1" destOrd="0" parTransId="{133AB3DC-33E6-4348-8356-9BEF74ADD271}" sibTransId="{3A48EB59-A70F-4801-A8D2-8270D06A6954}"/>
    <dgm:cxn modelId="{47A1175C-54A0-4841-8315-280537A65B1C}" type="presOf" srcId="{279F380D-E048-4041-BE04-2C1C0950B1AA}" destId="{E3B7B7EC-33ED-422F-BC1D-3C65CF0B7C56}" srcOrd="0" destOrd="0" presId="urn:microsoft.com/office/officeart/2005/8/layout/chevron2"/>
    <dgm:cxn modelId="{9823FFA4-4018-4694-A176-C3A2A5B952A8}" srcId="{4F356AFA-E132-4488-AB32-F3BDBBBA59D7}" destId="{3F725EF4-1CBA-46E0-B239-777B78E6D9A4}" srcOrd="0" destOrd="0" parTransId="{98BF0564-2F8C-425D-B5D7-4C985C2496B9}" sibTransId="{3E8A6CA5-F2DC-4DB0-8F17-76F1D827A8FB}"/>
    <dgm:cxn modelId="{D67F4385-FE83-4E83-B23C-0A6A12C22D9A}" srcId="{CDC2C629-7BC1-48A2-925E-BECB9902D943}" destId="{7D49DD1C-B212-4ED6-862F-378CC055EEE8}" srcOrd="0" destOrd="0" parTransId="{538D5C81-1EDA-44FD-B0F0-C5CC542D1AE1}" sibTransId="{22E8DE4E-566D-4F52-B5CE-46BFBBEF6DDD}"/>
    <dgm:cxn modelId="{99D730C9-BED3-458E-8F13-23D37E72A5EA}" type="presParOf" srcId="{E3B7B7EC-33ED-422F-BC1D-3C65CF0B7C56}" destId="{41CB30D8-8535-4225-87AD-00620FBF46FE}" srcOrd="0" destOrd="0" presId="urn:microsoft.com/office/officeart/2005/8/layout/chevron2"/>
    <dgm:cxn modelId="{47908703-4B05-4325-B4C6-7CA2114FF83F}" type="presParOf" srcId="{41CB30D8-8535-4225-87AD-00620FBF46FE}" destId="{3A97088A-F2A6-4906-B155-EA9F5CB1F54E}" srcOrd="0" destOrd="0" presId="urn:microsoft.com/office/officeart/2005/8/layout/chevron2"/>
    <dgm:cxn modelId="{8A0EB633-3F45-4002-8CDF-3357AB8A31EB}" type="presParOf" srcId="{41CB30D8-8535-4225-87AD-00620FBF46FE}" destId="{6CBB1F20-5683-41F9-AB21-DD15FEC22AC2}" srcOrd="1" destOrd="0" presId="urn:microsoft.com/office/officeart/2005/8/layout/chevron2"/>
    <dgm:cxn modelId="{9160FB1F-4B84-4325-B87B-CC068A2516C4}" type="presParOf" srcId="{E3B7B7EC-33ED-422F-BC1D-3C65CF0B7C56}" destId="{A6A77289-5A32-4F5C-B863-674E76C6CF4C}" srcOrd="1" destOrd="0" presId="urn:microsoft.com/office/officeart/2005/8/layout/chevron2"/>
    <dgm:cxn modelId="{BDF66953-6408-40E6-9D54-9B259A8F06A0}" type="presParOf" srcId="{E3B7B7EC-33ED-422F-BC1D-3C65CF0B7C56}" destId="{EE1C9DF0-8E36-48E2-9D6B-C1122C03EC49}" srcOrd="2" destOrd="0" presId="urn:microsoft.com/office/officeart/2005/8/layout/chevron2"/>
    <dgm:cxn modelId="{BEC068C7-9DD8-47BF-A943-0E1ED3378923}" type="presParOf" srcId="{EE1C9DF0-8E36-48E2-9D6B-C1122C03EC49}" destId="{4F9EC0C9-05A9-4401-91D7-71AAF9CCEB8E}" srcOrd="0" destOrd="0" presId="urn:microsoft.com/office/officeart/2005/8/layout/chevron2"/>
    <dgm:cxn modelId="{16C44D59-9CF6-489E-B7A6-9498BFC231DE}" type="presParOf" srcId="{EE1C9DF0-8E36-48E2-9D6B-C1122C03EC49}" destId="{FA39D2FA-F90A-4643-82A1-6F11028259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A4B905-7447-4B21-B119-ADFACA800C1F}" type="doc">
      <dgm:prSet loTypeId="urn:microsoft.com/office/officeart/2005/8/layout/vList4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AR"/>
        </a:p>
      </dgm:t>
    </dgm:pt>
    <dgm:pt modelId="{6A8A1351-055C-4082-A75C-1971C025FD25}">
      <dgm:prSet phldrT="[Texto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AR" sz="1800" b="1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     </a:t>
          </a:r>
          <a:r>
            <a:rPr kumimoji="0" lang="es-AR" sz="2400" b="1" i="0" u="sng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DECRETO DE CREACIÓN Nº 276/2015</a:t>
          </a:r>
          <a:r>
            <a:rPr kumimoji="0" lang="es-ES" sz="2400" b="1" i="0" u="sng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</a:t>
          </a:r>
        </a:p>
        <a:p>
          <a:pPr defTabSz="1244600">
            <a:lnSpc>
              <a:spcPct val="90000"/>
            </a:lnSpc>
          </a:pPr>
          <a:endParaRPr lang="es-AR" dirty="0"/>
        </a:p>
      </dgm:t>
    </dgm:pt>
    <dgm:pt modelId="{98F6B28F-657E-4A4B-BFE3-716E1572686F}" type="parTrans" cxnId="{EA3B67A7-E252-41A7-9711-F46B1DDEC9BC}">
      <dgm:prSet/>
      <dgm:spPr/>
      <dgm:t>
        <a:bodyPr/>
        <a:lstStyle/>
        <a:p>
          <a:endParaRPr lang="es-AR"/>
        </a:p>
      </dgm:t>
    </dgm:pt>
    <dgm:pt modelId="{4AC8CE96-1C91-437D-9AC7-D39A3BA17998}" type="sibTrans" cxnId="{EA3B67A7-E252-41A7-9711-F46B1DDEC9BC}">
      <dgm:prSet/>
      <dgm:spPr/>
      <dgm:t>
        <a:bodyPr/>
        <a:lstStyle/>
        <a:p>
          <a:endParaRPr lang="es-AR"/>
        </a:p>
      </dgm:t>
    </dgm:pt>
    <dgm:pt modelId="{C728EC37-114A-4CC2-9E9E-3E4C74F74636}">
      <dgm:prSet phldrT="[Texto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228600" marR="0" lvl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kumimoji="0" lang="es-AR" sz="2000" b="1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La decisión política de generar la IDE Mendoza es  tal vez una de las más fuertes decisiones en política de Información pública.</a:t>
          </a:r>
        </a:p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AR" sz="2200" dirty="0"/>
        </a:p>
      </dgm:t>
    </dgm:pt>
    <dgm:pt modelId="{4005AC2E-2752-4053-B7B2-043FAC6469D6}" type="parTrans" cxnId="{27360AE4-C74C-4C1C-8748-885E67E21E43}">
      <dgm:prSet/>
      <dgm:spPr/>
      <dgm:t>
        <a:bodyPr/>
        <a:lstStyle/>
        <a:p>
          <a:endParaRPr lang="es-AR"/>
        </a:p>
      </dgm:t>
    </dgm:pt>
    <dgm:pt modelId="{16200A9B-2FCB-42D2-8F24-2E60B0DC1095}" type="sibTrans" cxnId="{27360AE4-C74C-4C1C-8748-885E67E21E43}">
      <dgm:prSet/>
      <dgm:spPr/>
      <dgm:t>
        <a:bodyPr/>
        <a:lstStyle/>
        <a:p>
          <a:endParaRPr lang="es-AR"/>
        </a:p>
      </dgm:t>
    </dgm:pt>
    <dgm:pt modelId="{966492AE-06A1-4CF8-A3ED-EE1779503BAC}" type="pres">
      <dgm:prSet presAssocID="{8DA4B905-7447-4B21-B119-ADFACA800C1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5552240-0D2E-4F30-8E2F-FB574F3006D1}" type="pres">
      <dgm:prSet presAssocID="{6A8A1351-055C-4082-A75C-1971C025FD25}" presName="comp" presStyleCnt="0"/>
      <dgm:spPr/>
    </dgm:pt>
    <dgm:pt modelId="{7D3E58BF-40DC-4C07-B07F-C962571CB9F1}" type="pres">
      <dgm:prSet presAssocID="{6A8A1351-055C-4082-A75C-1971C025FD25}" presName="box" presStyleLbl="node1" presStyleIdx="0" presStyleCnt="1"/>
      <dgm:spPr/>
      <dgm:t>
        <a:bodyPr/>
        <a:lstStyle/>
        <a:p>
          <a:endParaRPr lang="es-AR"/>
        </a:p>
      </dgm:t>
    </dgm:pt>
    <dgm:pt modelId="{17A24B44-3312-4CC4-AD7C-26FACD09C41A}" type="pres">
      <dgm:prSet presAssocID="{6A8A1351-055C-4082-A75C-1971C025FD25}" presName="img" presStyleLbl="fgImgPlace1" presStyleIdx="0" presStyleCnt="1" custScaleX="112877" custScaleY="649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FF7355D-C336-4299-AC27-B737F6B94CCF}" type="pres">
      <dgm:prSet presAssocID="{6A8A1351-055C-4082-A75C-1971C025FD25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A3B67A7-E252-41A7-9711-F46B1DDEC9BC}" srcId="{8DA4B905-7447-4B21-B119-ADFACA800C1F}" destId="{6A8A1351-055C-4082-A75C-1971C025FD25}" srcOrd="0" destOrd="0" parTransId="{98F6B28F-657E-4A4B-BFE3-716E1572686F}" sibTransId="{4AC8CE96-1C91-437D-9AC7-D39A3BA17998}"/>
    <dgm:cxn modelId="{23CA7C96-6145-4737-AB15-7592FD86ED04}" type="presOf" srcId="{C728EC37-114A-4CC2-9E9E-3E4C74F74636}" destId="{7D3E58BF-40DC-4C07-B07F-C962571CB9F1}" srcOrd="0" destOrd="1" presId="urn:microsoft.com/office/officeart/2005/8/layout/vList4#1"/>
    <dgm:cxn modelId="{DC0B568F-B663-470D-A6C1-366B0AADC0E2}" type="presOf" srcId="{6A8A1351-055C-4082-A75C-1971C025FD25}" destId="{3FF7355D-C336-4299-AC27-B737F6B94CCF}" srcOrd="1" destOrd="0" presId="urn:microsoft.com/office/officeart/2005/8/layout/vList4#1"/>
    <dgm:cxn modelId="{27360AE4-C74C-4C1C-8748-885E67E21E43}" srcId="{6A8A1351-055C-4082-A75C-1971C025FD25}" destId="{C728EC37-114A-4CC2-9E9E-3E4C74F74636}" srcOrd="0" destOrd="0" parTransId="{4005AC2E-2752-4053-B7B2-043FAC6469D6}" sibTransId="{16200A9B-2FCB-42D2-8F24-2E60B0DC1095}"/>
    <dgm:cxn modelId="{A8C157E5-90C5-4198-8A98-1DDCE47A39BC}" type="presOf" srcId="{8DA4B905-7447-4B21-B119-ADFACA800C1F}" destId="{966492AE-06A1-4CF8-A3ED-EE1779503BAC}" srcOrd="0" destOrd="0" presId="urn:microsoft.com/office/officeart/2005/8/layout/vList4#1"/>
    <dgm:cxn modelId="{000B1454-76D8-4DC6-AEB6-DBE3B4F61D48}" type="presOf" srcId="{C728EC37-114A-4CC2-9E9E-3E4C74F74636}" destId="{3FF7355D-C336-4299-AC27-B737F6B94CCF}" srcOrd="1" destOrd="1" presId="urn:microsoft.com/office/officeart/2005/8/layout/vList4#1"/>
    <dgm:cxn modelId="{A66A6850-432C-411D-914C-A0BACA188003}" type="presOf" srcId="{6A8A1351-055C-4082-A75C-1971C025FD25}" destId="{7D3E58BF-40DC-4C07-B07F-C962571CB9F1}" srcOrd="0" destOrd="0" presId="urn:microsoft.com/office/officeart/2005/8/layout/vList4#1"/>
    <dgm:cxn modelId="{3B35F494-445C-4ACC-935D-39660B6BDE4A}" type="presParOf" srcId="{966492AE-06A1-4CF8-A3ED-EE1779503BAC}" destId="{35552240-0D2E-4F30-8E2F-FB574F3006D1}" srcOrd="0" destOrd="0" presId="urn:microsoft.com/office/officeart/2005/8/layout/vList4#1"/>
    <dgm:cxn modelId="{FEF28C86-F608-4E70-8B33-BE7EB5235980}" type="presParOf" srcId="{35552240-0D2E-4F30-8E2F-FB574F3006D1}" destId="{7D3E58BF-40DC-4C07-B07F-C962571CB9F1}" srcOrd="0" destOrd="0" presId="urn:microsoft.com/office/officeart/2005/8/layout/vList4#1"/>
    <dgm:cxn modelId="{DA331EAE-6ABE-41C4-B007-C00AF4F6F287}" type="presParOf" srcId="{35552240-0D2E-4F30-8E2F-FB574F3006D1}" destId="{17A24B44-3312-4CC4-AD7C-26FACD09C41A}" srcOrd="1" destOrd="0" presId="urn:microsoft.com/office/officeart/2005/8/layout/vList4#1"/>
    <dgm:cxn modelId="{5244E912-272B-43D0-9A16-A9B3DD8407CD}" type="presParOf" srcId="{35552240-0D2E-4F30-8E2F-FB574F3006D1}" destId="{3FF7355D-C336-4299-AC27-B737F6B94CC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radial1" loCatId="cycle" qsTypeId="urn:microsoft.com/office/officeart/2005/8/quickstyle/simple2" qsCatId="simple" csTypeId="urn:microsoft.com/office/officeart/2005/8/colors/accent5_2" csCatId="accent5" phldr="1"/>
      <dgm:spPr/>
      <dgm:t>
        <a:bodyPr/>
        <a:lstStyle>
          <a:extLst/>
        </a:lstStyle>
        <a:p>
          <a:endParaRPr lang="es-ES"/>
        </a:p>
      </dgm:t>
    </dgm:pt>
    <dgm:pt modelId="{F9A846BA-06FB-46AF-80ED-5EA0073A08FA}">
      <dgm:prSet phldrT="[Text]" custT="1"/>
      <dgm:spPr>
        <a:solidFill>
          <a:schemeClr val="bg1"/>
        </a:solidFill>
      </dgm:spPr>
      <dgm:t>
        <a:bodyPr/>
        <a:lstStyle>
          <a:extLst/>
        </a:lstStyle>
        <a:p>
          <a:r>
            <a:rPr lang="es-ES" sz="1800" b="1" dirty="0" smtClean="0"/>
            <a:t>IDE Mendoza</a:t>
          </a:r>
          <a:endParaRPr lang="es-ES" sz="1800" b="1" dirty="0"/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es-ES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es-ES"/>
        </a:p>
      </dgm:t>
    </dgm:pt>
    <dgm:pt modelId="{F158A836-9807-4BB5-96D7-55AAE48F5E54}">
      <dgm:prSet phldrT="[Text]" custT="1"/>
      <dgm:spPr/>
      <dgm:t>
        <a:bodyPr/>
        <a:lstStyle>
          <a:extLst/>
        </a:lstStyle>
        <a:p>
          <a:r>
            <a:rPr lang="es-ES" sz="1400" b="1" smtClean="0"/>
            <a:t>DGI</a:t>
          </a:r>
          <a:endParaRPr lang="es-ES" sz="1400" b="1" dirty="0"/>
        </a:p>
      </dgm:t>
    </dgm:pt>
    <dgm:pt modelId="{558C0938-D0E9-4B08-AF25-06F808A3FD1D}" type="parTrans" cxnId="{5DEF2495-9985-44C6-8EDA-3F14AE904248}">
      <dgm:prSet/>
      <dgm:spPr/>
      <dgm:t>
        <a:bodyPr/>
        <a:lstStyle>
          <a:extLst/>
        </a:lstStyle>
        <a:p>
          <a:endParaRPr lang="es-ES"/>
        </a:p>
      </dgm:t>
    </dgm:pt>
    <dgm:pt modelId="{641FD4FB-DEB5-4BAD-8DE6-FF7449A706FD}" type="sibTrans" cxnId="{5DEF2495-9985-44C6-8EDA-3F14AE904248}">
      <dgm:prSet/>
      <dgm:spPr/>
      <dgm:t>
        <a:bodyPr/>
        <a:lstStyle>
          <a:extLst/>
        </a:lstStyle>
        <a:p>
          <a:endParaRPr lang="es-ES"/>
        </a:p>
      </dgm:t>
    </dgm:pt>
    <dgm:pt modelId="{1D5437B4-AE63-4725-B3BF-757CE9D3B51A}">
      <dgm:prSet phldrT="[Text]" custT="1"/>
      <dgm:spPr/>
      <dgm:t>
        <a:bodyPr/>
        <a:lstStyle>
          <a:extLst/>
        </a:lstStyle>
        <a:p>
          <a:r>
            <a:rPr lang="es-ES" sz="1400" b="1" smtClean="0"/>
            <a:t>DEIE</a:t>
          </a:r>
          <a:endParaRPr lang="es-ES" sz="1400" b="1" dirty="0"/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es-ES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es-ES"/>
        </a:p>
      </dgm:t>
    </dgm:pt>
    <dgm:pt modelId="{F4DD7773-E0F0-4CA0-AE12-39FE24E2D38B}">
      <dgm:prSet phldrT="[Text]" custT="1"/>
      <dgm:spPr/>
      <dgm:t>
        <a:bodyPr/>
        <a:lstStyle>
          <a:extLst/>
        </a:lstStyle>
        <a:p>
          <a:r>
            <a:rPr lang="es-ES" sz="1400" b="1" smtClean="0"/>
            <a:t>SIAT</a:t>
          </a:r>
          <a:endParaRPr lang="es-ES" sz="1400" b="1" dirty="0"/>
        </a:p>
      </dgm:t>
    </dgm:pt>
    <dgm:pt modelId="{5EB1A185-9242-4C2E-BC90-611B22CE7796}" type="parTrans" cxnId="{71F9C174-A9A7-4C4B-82AD-F0A584F94B69}">
      <dgm:prSet/>
      <dgm:spPr/>
      <dgm:t>
        <a:bodyPr/>
        <a:lstStyle>
          <a:extLst/>
        </a:lstStyle>
        <a:p>
          <a:endParaRPr lang="es-ES"/>
        </a:p>
      </dgm:t>
    </dgm:pt>
    <dgm:pt modelId="{BDF0DF6A-C77C-48ED-8BA1-44B4EE5AE580}" type="sibTrans" cxnId="{71F9C174-A9A7-4C4B-82AD-F0A584F94B69}">
      <dgm:prSet/>
      <dgm:spPr/>
      <dgm:t>
        <a:bodyPr/>
        <a:lstStyle>
          <a:extLst/>
        </a:lstStyle>
        <a:p>
          <a:endParaRPr lang="es-ES"/>
        </a:p>
      </dgm:t>
    </dgm:pt>
    <dgm:pt modelId="{E7099059-3858-4031-AA26-70F1AE740B29}">
      <dgm:prSet phldrT="[Text]" custT="1"/>
      <dgm:spPr/>
      <dgm:t>
        <a:bodyPr/>
        <a:lstStyle>
          <a:extLst/>
        </a:lstStyle>
        <a:p>
          <a:r>
            <a:rPr lang="es-ES" sz="1100" b="1" dirty="0" smtClean="0"/>
            <a:t>Desarrollo Social</a:t>
          </a:r>
          <a:endParaRPr lang="es-ES" sz="1100" b="1" dirty="0"/>
        </a:p>
      </dgm:t>
    </dgm:pt>
    <dgm:pt modelId="{2AD9F856-1FCF-4306-9F3B-5565B9795A99}" type="parTrans" cxnId="{C6BE03DB-B2D6-41F0-AD77-FF31B62F1DBE}">
      <dgm:prSet/>
      <dgm:spPr/>
      <dgm:t>
        <a:bodyPr/>
        <a:lstStyle>
          <a:extLst/>
        </a:lstStyle>
        <a:p>
          <a:endParaRPr lang="es-ES"/>
        </a:p>
      </dgm:t>
    </dgm:pt>
    <dgm:pt modelId="{05C988DA-E2F2-414D-AFF5-AF61883FBE3F}" type="sibTrans" cxnId="{C6BE03DB-B2D6-41F0-AD77-FF31B62F1DBE}">
      <dgm:prSet/>
      <dgm:spPr/>
      <dgm:t>
        <a:bodyPr/>
        <a:lstStyle>
          <a:extLst/>
        </a:lstStyle>
        <a:p>
          <a:endParaRPr lang="es-ES"/>
        </a:p>
      </dgm:t>
    </dgm:pt>
    <dgm:pt modelId="{BC12AF32-639A-4C4B-A244-D192330196E8}">
      <dgm:prSet phldrT="[Text]" custT="1"/>
      <dgm:spPr/>
      <dgm:t>
        <a:bodyPr/>
        <a:lstStyle>
          <a:extLst/>
        </a:lstStyle>
        <a:p>
          <a:r>
            <a:rPr lang="es-ES" sz="1400" b="1" smtClean="0"/>
            <a:t>DPV</a:t>
          </a:r>
          <a:endParaRPr lang="es-ES" sz="1400" b="1" dirty="0"/>
        </a:p>
      </dgm:t>
    </dgm:pt>
    <dgm:pt modelId="{575BE21C-1AAA-4F20-B7E5-83A24999F8FD}" type="parTrans" cxnId="{B1441AAC-F10A-4C9D-8B2E-FA1B375E7114}">
      <dgm:prSet/>
      <dgm:spPr/>
      <dgm:t>
        <a:bodyPr/>
        <a:lstStyle/>
        <a:p>
          <a:endParaRPr lang="es-AR"/>
        </a:p>
      </dgm:t>
    </dgm:pt>
    <dgm:pt modelId="{DB5A4493-FA2B-48A8-9145-088F3B3082F0}" type="sibTrans" cxnId="{B1441AAC-F10A-4C9D-8B2E-FA1B375E7114}">
      <dgm:prSet/>
      <dgm:spPr/>
      <dgm:t>
        <a:bodyPr/>
        <a:lstStyle/>
        <a:p>
          <a:endParaRPr lang="es-AR"/>
        </a:p>
      </dgm:t>
    </dgm:pt>
    <dgm:pt modelId="{706BF93F-A744-40B8-8D37-112F761780CC}">
      <dgm:prSet/>
      <dgm:spPr/>
      <dgm:t>
        <a:bodyPr/>
        <a:lstStyle/>
        <a:p>
          <a:endParaRPr lang="es-ES" dirty="0"/>
        </a:p>
      </dgm:t>
    </dgm:pt>
    <dgm:pt modelId="{DFF4ACA4-15CB-4B36-A13A-75EDEB7E2373}" type="parTrans" cxnId="{8AC02F63-E91F-4902-B91B-AF099B2D510B}">
      <dgm:prSet/>
      <dgm:spPr/>
      <dgm:t>
        <a:bodyPr/>
        <a:lstStyle/>
        <a:p>
          <a:endParaRPr lang="es-ES"/>
        </a:p>
      </dgm:t>
    </dgm:pt>
    <dgm:pt modelId="{7C25A797-44D6-46C3-BB01-07DB2AC91EDA}" type="sibTrans" cxnId="{8AC02F63-E91F-4902-B91B-AF099B2D510B}">
      <dgm:prSet/>
      <dgm:spPr/>
      <dgm:t>
        <a:bodyPr/>
        <a:lstStyle/>
        <a:p>
          <a:endParaRPr lang="es-ES"/>
        </a:p>
      </dgm:t>
    </dgm:pt>
    <dgm:pt modelId="{4E86DBB5-81E8-498F-80D0-140215412B89}">
      <dgm:prSet/>
      <dgm:spPr/>
      <dgm:t>
        <a:bodyPr/>
        <a:lstStyle/>
        <a:p>
          <a:endParaRPr lang="es-ES" dirty="0"/>
        </a:p>
      </dgm:t>
    </dgm:pt>
    <dgm:pt modelId="{7B28D2CF-9277-4FD1-BA39-1007F3FAE76C}" type="parTrans" cxnId="{A025F06D-D519-4808-8CA4-7EBBD68413DC}">
      <dgm:prSet/>
      <dgm:spPr/>
      <dgm:t>
        <a:bodyPr/>
        <a:lstStyle/>
        <a:p>
          <a:endParaRPr lang="es-ES"/>
        </a:p>
      </dgm:t>
    </dgm:pt>
    <dgm:pt modelId="{07AA47DD-3A9D-43B1-A928-BF5CC861EB0D}" type="sibTrans" cxnId="{A025F06D-D519-4808-8CA4-7EBBD68413DC}">
      <dgm:prSet/>
      <dgm:spPr/>
      <dgm:t>
        <a:bodyPr/>
        <a:lstStyle/>
        <a:p>
          <a:endParaRPr lang="es-ES"/>
        </a:p>
      </dgm:t>
    </dgm:pt>
    <dgm:pt modelId="{632C3ECB-EC13-4638-A58A-D5A7BF3C7241}">
      <dgm:prSet/>
      <dgm:spPr/>
      <dgm:t>
        <a:bodyPr/>
        <a:lstStyle/>
        <a:p>
          <a:endParaRPr lang="es-ES" dirty="0">
            <a:solidFill>
              <a:srgbClr val="FFFF00"/>
            </a:solidFill>
          </a:endParaRPr>
        </a:p>
      </dgm:t>
    </dgm:pt>
    <dgm:pt modelId="{15166102-048E-4BEF-82AC-8402428032ED}" type="parTrans" cxnId="{6EF99E24-8129-459A-857B-E012401645FD}">
      <dgm:prSet/>
      <dgm:spPr/>
      <dgm:t>
        <a:bodyPr/>
        <a:lstStyle/>
        <a:p>
          <a:endParaRPr lang="es-ES"/>
        </a:p>
      </dgm:t>
    </dgm:pt>
    <dgm:pt modelId="{676F6F47-3C25-4CD4-9F96-8EBA616B2249}" type="sibTrans" cxnId="{6EF99E24-8129-459A-857B-E012401645FD}">
      <dgm:prSet/>
      <dgm:spPr/>
      <dgm:t>
        <a:bodyPr/>
        <a:lstStyle/>
        <a:p>
          <a:endParaRPr lang="es-ES"/>
        </a:p>
      </dgm:t>
    </dgm:pt>
    <dgm:pt modelId="{266339D8-C82D-4351-AC9D-A84644184485}">
      <dgm:prSet/>
      <dgm:spPr/>
      <dgm:t>
        <a:bodyPr/>
        <a:lstStyle/>
        <a:p>
          <a:endParaRPr lang="es-ES" dirty="0"/>
        </a:p>
      </dgm:t>
    </dgm:pt>
    <dgm:pt modelId="{E37420A5-BB8E-4D6A-A4A8-7D5C912A3359}" type="sibTrans" cxnId="{08419AD1-A797-4A2D-8AED-8A82B7963065}">
      <dgm:prSet/>
      <dgm:spPr/>
      <dgm:t>
        <a:bodyPr/>
        <a:lstStyle/>
        <a:p>
          <a:endParaRPr lang="es-ES"/>
        </a:p>
      </dgm:t>
    </dgm:pt>
    <dgm:pt modelId="{FF24489E-15DD-42AC-8559-C20439631131}" type="parTrans" cxnId="{08419AD1-A797-4A2D-8AED-8A82B7963065}">
      <dgm:prSet/>
      <dgm:spPr/>
      <dgm:t>
        <a:bodyPr/>
        <a:lstStyle/>
        <a:p>
          <a:endParaRPr lang="es-ES"/>
        </a:p>
      </dgm:t>
    </dgm:pt>
    <dgm:pt modelId="{9F9FD2CF-A456-4CD9-9DF7-F349BC0B3ACC}">
      <dgm:prSet/>
      <dgm:spPr/>
      <dgm:t>
        <a:bodyPr/>
        <a:lstStyle/>
        <a:p>
          <a:endParaRPr lang="es-ES" dirty="0"/>
        </a:p>
      </dgm:t>
    </dgm:pt>
    <dgm:pt modelId="{B5E8C35E-BFA1-48EF-87DC-2C109A950D8B}" type="parTrans" cxnId="{A0EFFBB2-14F9-4B89-9C76-20DB04DCA7AD}">
      <dgm:prSet/>
      <dgm:spPr/>
      <dgm:t>
        <a:bodyPr/>
        <a:lstStyle/>
        <a:p>
          <a:endParaRPr lang="es-ES"/>
        </a:p>
      </dgm:t>
    </dgm:pt>
    <dgm:pt modelId="{DA7A3C01-F66A-4FE7-9CC5-A0B15A185DA0}" type="sibTrans" cxnId="{A0EFFBB2-14F9-4B89-9C76-20DB04DCA7AD}">
      <dgm:prSet/>
      <dgm:spPr/>
      <dgm:t>
        <a:bodyPr/>
        <a:lstStyle/>
        <a:p>
          <a:endParaRPr lang="es-ES"/>
        </a:p>
      </dgm:t>
    </dgm:pt>
    <dgm:pt modelId="{EBB24352-C2DE-47BE-B932-DBC014AB447F}">
      <dgm:prSet/>
      <dgm:spPr/>
      <dgm:t>
        <a:bodyPr/>
        <a:lstStyle/>
        <a:p>
          <a:endParaRPr lang="es-ES" dirty="0"/>
        </a:p>
      </dgm:t>
    </dgm:pt>
    <dgm:pt modelId="{D2C2155F-2AB2-44F9-90E6-1440D92AB6ED}" type="parTrans" cxnId="{CBDACFB4-88F2-4CB1-B23F-E323C37ACFBB}">
      <dgm:prSet/>
      <dgm:spPr/>
      <dgm:t>
        <a:bodyPr/>
        <a:lstStyle/>
        <a:p>
          <a:endParaRPr lang="es-ES"/>
        </a:p>
      </dgm:t>
    </dgm:pt>
    <dgm:pt modelId="{4AE3C2AA-60E8-422D-ACC7-13D14CD3D022}" type="sibTrans" cxnId="{CBDACFB4-88F2-4CB1-B23F-E323C37ACFBB}">
      <dgm:prSet/>
      <dgm:spPr/>
      <dgm:t>
        <a:bodyPr/>
        <a:lstStyle/>
        <a:p>
          <a:endParaRPr lang="es-ES"/>
        </a:p>
      </dgm:t>
    </dgm:pt>
    <dgm:pt modelId="{58CFD492-1AEA-4C9A-93C1-CB57155A8A12}">
      <dgm:prSet custT="1"/>
      <dgm:spPr/>
      <dgm:t>
        <a:bodyPr/>
        <a:lstStyle/>
        <a:p>
          <a:r>
            <a:rPr lang="es-ES_tradnl" sz="1400" b="1" smtClean="0"/>
            <a:t>ATM</a:t>
          </a:r>
          <a:endParaRPr lang="es-ES" sz="1400" b="1" dirty="0"/>
        </a:p>
      </dgm:t>
    </dgm:pt>
    <dgm:pt modelId="{75AFE62D-591A-46AD-9C40-CFA647AF1CF0}" type="parTrans" cxnId="{BE036350-CD2D-4183-91AB-30839BCE21E4}">
      <dgm:prSet/>
      <dgm:spPr/>
      <dgm:t>
        <a:bodyPr/>
        <a:lstStyle/>
        <a:p>
          <a:endParaRPr lang="es-ES"/>
        </a:p>
      </dgm:t>
    </dgm:pt>
    <dgm:pt modelId="{930F6BBC-49E2-419C-8A54-5E6F65FC3142}" type="sibTrans" cxnId="{BE036350-CD2D-4183-91AB-30839BCE21E4}">
      <dgm:prSet/>
      <dgm:spPr/>
      <dgm:t>
        <a:bodyPr/>
        <a:lstStyle/>
        <a:p>
          <a:endParaRPr lang="es-ES"/>
        </a:p>
      </dgm:t>
    </dgm:pt>
    <dgm:pt modelId="{AB7199D5-13E2-4DA3-B2A3-0F801E9937C1}">
      <dgm:prSet phldrT="[Text]" custT="1"/>
      <dgm:spPr/>
      <dgm:t>
        <a:bodyPr/>
        <a:lstStyle>
          <a:extLst/>
        </a:lstStyle>
        <a:p>
          <a:r>
            <a:rPr lang="es-ES" sz="1400" b="1" smtClean="0"/>
            <a:t>IPV</a:t>
          </a:r>
          <a:endParaRPr lang="es-ES" sz="1400" b="1" dirty="0"/>
        </a:p>
      </dgm:t>
    </dgm:pt>
    <dgm:pt modelId="{4DB6C083-5C91-4356-A4C7-D1EA45595444}" type="parTrans" cxnId="{BC0E7CC7-11FB-41E0-9169-E9CF49236298}">
      <dgm:prSet/>
      <dgm:spPr/>
      <dgm:t>
        <a:bodyPr/>
        <a:lstStyle/>
        <a:p>
          <a:endParaRPr lang="es-AR"/>
        </a:p>
      </dgm:t>
    </dgm:pt>
    <dgm:pt modelId="{42BA81DA-C4E7-4C55-B401-F2A9C8D84AE3}" type="sibTrans" cxnId="{BC0E7CC7-11FB-41E0-9169-E9CF49236298}">
      <dgm:prSet/>
      <dgm:spPr/>
      <dgm:t>
        <a:bodyPr/>
        <a:lstStyle/>
        <a:p>
          <a:endParaRPr lang="es-AR"/>
        </a:p>
      </dgm:t>
    </dgm:pt>
    <dgm:pt modelId="{043FC8AF-8F3E-4CD8-9437-B208825FB04D}">
      <dgm:prSet phldrT="[Text]" custT="1"/>
      <dgm:spPr/>
      <dgm:t>
        <a:bodyPr/>
        <a:lstStyle>
          <a:extLst/>
        </a:lstStyle>
        <a:p>
          <a:r>
            <a:rPr lang="es-ES" sz="1400" b="1" smtClean="0"/>
            <a:t>Min. Obras</a:t>
          </a:r>
          <a:endParaRPr lang="es-ES" sz="1400" b="1" dirty="0"/>
        </a:p>
      </dgm:t>
    </dgm:pt>
    <dgm:pt modelId="{CE0457ED-E1F9-4059-9556-0BEF65D1C82A}" type="parTrans" cxnId="{91C1D016-907D-452D-A8C1-33AE78CD2E71}">
      <dgm:prSet/>
      <dgm:spPr/>
      <dgm:t>
        <a:bodyPr/>
        <a:lstStyle/>
        <a:p>
          <a:endParaRPr lang="es-AR"/>
        </a:p>
      </dgm:t>
    </dgm:pt>
    <dgm:pt modelId="{5EBF389A-BC1E-4841-9917-CF078630A06E}" type="sibTrans" cxnId="{91C1D016-907D-452D-A8C1-33AE78CD2E71}">
      <dgm:prSet/>
      <dgm:spPr/>
      <dgm:t>
        <a:bodyPr/>
        <a:lstStyle/>
        <a:p>
          <a:endParaRPr lang="es-AR"/>
        </a:p>
      </dgm:t>
    </dgm:pt>
    <dgm:pt modelId="{082FAA3A-5E7C-4587-A451-66D9627DC57D}">
      <dgm:prSet phldrT="[Text]" custT="1"/>
      <dgm:spPr/>
      <dgm:t>
        <a:bodyPr/>
        <a:lstStyle>
          <a:extLst/>
        </a:lstStyle>
        <a:p>
          <a:r>
            <a:rPr lang="es-ES" sz="1400" b="1" smtClean="0"/>
            <a:t>EPRE</a:t>
          </a:r>
          <a:endParaRPr lang="es-ES" sz="1400" b="1" dirty="0"/>
        </a:p>
      </dgm:t>
    </dgm:pt>
    <dgm:pt modelId="{7126796A-82F0-49A5-A727-5DCCC2302949}" type="parTrans" cxnId="{0718BE23-C31A-4786-AA8B-DE44467F01B9}">
      <dgm:prSet/>
      <dgm:spPr/>
      <dgm:t>
        <a:bodyPr/>
        <a:lstStyle/>
        <a:p>
          <a:endParaRPr lang="es-AR"/>
        </a:p>
      </dgm:t>
    </dgm:pt>
    <dgm:pt modelId="{E62D2102-BCA7-4565-8411-4597C654208D}" type="sibTrans" cxnId="{0718BE23-C31A-4786-AA8B-DE44467F01B9}">
      <dgm:prSet/>
      <dgm:spPr/>
      <dgm:t>
        <a:bodyPr/>
        <a:lstStyle/>
        <a:p>
          <a:endParaRPr lang="es-AR"/>
        </a:p>
      </dgm:t>
    </dgm:pt>
    <dgm:pt modelId="{0BFC30F3-CF3F-4168-985F-7E972C67B9D5}">
      <dgm:prSet phldrT="[Text]" custT="1"/>
      <dgm:spPr/>
      <dgm:t>
        <a:bodyPr/>
        <a:lstStyle>
          <a:extLst/>
        </a:lstStyle>
        <a:p>
          <a:r>
            <a:rPr lang="es-ES" sz="1400" b="1" smtClean="0"/>
            <a:t>DCC</a:t>
          </a:r>
          <a:endParaRPr lang="es-ES" sz="1400" b="1" dirty="0"/>
        </a:p>
      </dgm:t>
    </dgm:pt>
    <dgm:pt modelId="{F4F6903D-7A06-4F7C-BBD0-66B08667B7DD}" type="parTrans" cxnId="{FB0391E8-C41E-4D41-ADAD-4BE4F50723B6}">
      <dgm:prSet/>
      <dgm:spPr/>
      <dgm:t>
        <a:bodyPr/>
        <a:lstStyle/>
        <a:p>
          <a:endParaRPr lang="es-AR"/>
        </a:p>
      </dgm:t>
    </dgm:pt>
    <dgm:pt modelId="{54B49C2F-7164-4E29-A4A8-B9192568531A}" type="sibTrans" cxnId="{FB0391E8-C41E-4D41-ADAD-4BE4F50723B6}">
      <dgm:prSet/>
      <dgm:spPr/>
      <dgm:t>
        <a:bodyPr/>
        <a:lstStyle/>
        <a:p>
          <a:endParaRPr lang="es-AR"/>
        </a:p>
      </dgm:t>
    </dgm:pt>
    <dgm:pt modelId="{C547EE8A-782F-4368-97D3-058C7EC3C052}">
      <dgm:prSet phldrT="[Text]" custT="1"/>
      <dgm:spPr/>
      <dgm:t>
        <a:bodyPr/>
        <a:lstStyle>
          <a:extLst/>
        </a:lstStyle>
        <a:p>
          <a:r>
            <a:rPr lang="es-ES" sz="1400" b="1" smtClean="0"/>
            <a:t>IDR</a:t>
          </a:r>
          <a:endParaRPr lang="es-ES" sz="1400" b="1" dirty="0"/>
        </a:p>
      </dgm:t>
    </dgm:pt>
    <dgm:pt modelId="{4E449CDE-B329-4822-BCF6-867240D571CF}" type="parTrans" cxnId="{10976CB4-2615-49EB-BF95-6302C5A56869}">
      <dgm:prSet/>
      <dgm:spPr/>
      <dgm:t>
        <a:bodyPr/>
        <a:lstStyle/>
        <a:p>
          <a:endParaRPr lang="es-AR"/>
        </a:p>
      </dgm:t>
    </dgm:pt>
    <dgm:pt modelId="{20CDA9D2-F40B-46F2-92D2-E4EE8370E68C}" type="sibTrans" cxnId="{10976CB4-2615-49EB-BF95-6302C5A56869}">
      <dgm:prSet/>
      <dgm:spPr/>
      <dgm:t>
        <a:bodyPr/>
        <a:lstStyle/>
        <a:p>
          <a:endParaRPr lang="es-AR"/>
        </a:p>
      </dgm:t>
    </dgm:pt>
    <dgm:pt modelId="{D3D34BC7-C10D-4E65-8005-0F228D006910}">
      <dgm:prSet phldrT="[Text]" custT="1"/>
      <dgm:spPr/>
      <dgm:t>
        <a:bodyPr/>
        <a:lstStyle>
          <a:extLst/>
        </a:lstStyle>
        <a:p>
          <a:endParaRPr lang="es-ES" sz="1400" b="1" dirty="0">
            <a:solidFill>
              <a:srgbClr val="FFFF00"/>
            </a:solidFill>
          </a:endParaRPr>
        </a:p>
      </dgm:t>
    </dgm:pt>
    <dgm:pt modelId="{86CC9C58-23A4-4946-BE37-2F8DA5F5D34D}" type="parTrans" cxnId="{A3BA1402-CC88-4832-8AF0-E9E7E24291AA}">
      <dgm:prSet/>
      <dgm:spPr/>
      <dgm:t>
        <a:bodyPr/>
        <a:lstStyle/>
        <a:p>
          <a:endParaRPr lang="es-AR"/>
        </a:p>
      </dgm:t>
    </dgm:pt>
    <dgm:pt modelId="{48CDE412-793B-40C3-B1A6-EE1B7853D1DB}" type="sibTrans" cxnId="{A3BA1402-CC88-4832-8AF0-E9E7E24291AA}">
      <dgm:prSet/>
      <dgm:spPr/>
      <dgm:t>
        <a:bodyPr/>
        <a:lstStyle/>
        <a:p>
          <a:endParaRPr lang="es-AR"/>
        </a:p>
      </dgm:t>
    </dgm:pt>
    <dgm:pt modelId="{59CF72E8-071A-45BE-BB25-B96C54A079B1}">
      <dgm:prSet phldrT="[Text]" custT="1"/>
      <dgm:spPr/>
      <dgm:t>
        <a:bodyPr/>
        <a:lstStyle>
          <a:extLst/>
        </a:lstStyle>
        <a:p>
          <a:endParaRPr lang="es-ES" sz="1400" b="1" dirty="0">
            <a:solidFill>
              <a:srgbClr val="FFFF00"/>
            </a:solidFill>
          </a:endParaRPr>
        </a:p>
      </dgm:t>
    </dgm:pt>
    <dgm:pt modelId="{0C08E025-900C-4B99-8DC1-BF58E7613167}" type="parTrans" cxnId="{2CD98C31-D306-487E-8BA8-18DEA55F8D86}">
      <dgm:prSet/>
      <dgm:spPr/>
      <dgm:t>
        <a:bodyPr/>
        <a:lstStyle/>
        <a:p>
          <a:endParaRPr lang="es-AR"/>
        </a:p>
      </dgm:t>
    </dgm:pt>
    <dgm:pt modelId="{A7364887-97BB-46E1-B238-806E1696E3BD}" type="sibTrans" cxnId="{2CD98C31-D306-487E-8BA8-18DEA55F8D86}">
      <dgm:prSet/>
      <dgm:spPr/>
      <dgm:t>
        <a:bodyPr/>
        <a:lstStyle/>
        <a:p>
          <a:endParaRPr lang="es-AR"/>
        </a:p>
      </dgm:t>
    </dgm:pt>
    <dgm:pt modelId="{065BFB83-EF84-446C-A20C-6A0BDCFD412D}">
      <dgm:prSet phldrT="[Text]" custT="1"/>
      <dgm:spPr/>
      <dgm:t>
        <a:bodyPr/>
        <a:lstStyle>
          <a:extLst/>
        </a:lstStyle>
        <a:p>
          <a:endParaRPr lang="es-ES" sz="1400" b="1" dirty="0">
            <a:solidFill>
              <a:srgbClr val="FFFF00"/>
            </a:solidFill>
          </a:endParaRPr>
        </a:p>
      </dgm:t>
    </dgm:pt>
    <dgm:pt modelId="{96EDC8D2-0B71-45A1-9823-47C78ECEF4A7}" type="parTrans" cxnId="{8A37D4FE-F7E8-419A-B849-AC8DF7B092FE}">
      <dgm:prSet/>
      <dgm:spPr/>
      <dgm:t>
        <a:bodyPr/>
        <a:lstStyle/>
        <a:p>
          <a:endParaRPr lang="es-AR"/>
        </a:p>
      </dgm:t>
    </dgm:pt>
    <dgm:pt modelId="{303217F3-668F-4D98-B57F-1E0389C37F5B}" type="sibTrans" cxnId="{8A37D4FE-F7E8-419A-B849-AC8DF7B092FE}">
      <dgm:prSet/>
      <dgm:spPr/>
      <dgm:t>
        <a:bodyPr/>
        <a:lstStyle/>
        <a:p>
          <a:endParaRPr lang="es-AR"/>
        </a:p>
      </dgm:t>
    </dgm:pt>
    <dgm:pt modelId="{1E2A9C42-A894-4CC2-BD1F-AE02543555F7}">
      <dgm:prSet phldrT="[Text]" custT="1"/>
      <dgm:spPr/>
      <dgm:t>
        <a:bodyPr/>
        <a:lstStyle>
          <a:extLst/>
        </a:lstStyle>
        <a:p>
          <a:endParaRPr lang="es-ES" sz="1400" b="1" dirty="0">
            <a:solidFill>
              <a:srgbClr val="FFFF00"/>
            </a:solidFill>
          </a:endParaRPr>
        </a:p>
      </dgm:t>
    </dgm:pt>
    <dgm:pt modelId="{5F5EFDF4-603C-4C83-9051-839919416985}" type="parTrans" cxnId="{0E2A773C-7036-4B84-995B-DF3866D8B54B}">
      <dgm:prSet/>
      <dgm:spPr/>
      <dgm:t>
        <a:bodyPr/>
        <a:lstStyle/>
        <a:p>
          <a:endParaRPr lang="es-AR"/>
        </a:p>
      </dgm:t>
    </dgm:pt>
    <dgm:pt modelId="{5BB9B966-94F2-4418-AC97-EA4F0FAC7C38}" type="sibTrans" cxnId="{0E2A773C-7036-4B84-995B-DF3866D8B54B}">
      <dgm:prSet/>
      <dgm:spPr/>
      <dgm:t>
        <a:bodyPr/>
        <a:lstStyle/>
        <a:p>
          <a:endParaRPr lang="es-AR"/>
        </a:p>
      </dgm:t>
    </dgm:pt>
    <dgm:pt modelId="{09BE3F58-322C-41EE-9436-F3BFDBA259CC}">
      <dgm:prSet phldrT="[Text]" custT="1"/>
      <dgm:spPr/>
      <dgm:t>
        <a:bodyPr/>
        <a:lstStyle>
          <a:extLst/>
        </a:lstStyle>
        <a:p>
          <a:endParaRPr lang="es-ES" sz="1400" b="1" dirty="0">
            <a:solidFill>
              <a:srgbClr val="FFFF00"/>
            </a:solidFill>
          </a:endParaRPr>
        </a:p>
      </dgm:t>
    </dgm:pt>
    <dgm:pt modelId="{53240182-E703-48E5-9BFD-B7AEFE89D4AE}" type="parTrans" cxnId="{7DCD0E8C-1584-4070-AA7B-7D7F53D80453}">
      <dgm:prSet/>
      <dgm:spPr/>
      <dgm:t>
        <a:bodyPr/>
        <a:lstStyle/>
        <a:p>
          <a:endParaRPr lang="es-AR"/>
        </a:p>
      </dgm:t>
    </dgm:pt>
    <dgm:pt modelId="{EF8FE45D-4A87-461A-9CB2-F8E3226E9C79}" type="sibTrans" cxnId="{7DCD0E8C-1584-4070-AA7B-7D7F53D80453}">
      <dgm:prSet/>
      <dgm:spPr/>
      <dgm:t>
        <a:bodyPr/>
        <a:lstStyle/>
        <a:p>
          <a:endParaRPr lang="es-AR"/>
        </a:p>
      </dgm:t>
    </dgm:pt>
    <dgm:pt modelId="{B5D5C608-3C9F-4312-BA88-34D92BEF05FF}" type="pres">
      <dgm:prSet presAssocID="{105D35E0-9A5D-4EB8-8A48-4ED52D2D6E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3455241-4F29-4C96-9C87-1EC9D5767EAC}" type="pres">
      <dgm:prSet presAssocID="{F9A846BA-06FB-46AF-80ED-5EA0073A08FA}" presName="centerShape" presStyleLbl="node0" presStyleIdx="0" presStyleCnt="1" custScaleX="213570" custScaleY="135460" custLinFactNeighborX="-19837" custLinFactNeighborY="23009"/>
      <dgm:spPr/>
      <dgm:t>
        <a:bodyPr/>
        <a:lstStyle/>
        <a:p>
          <a:endParaRPr lang="es-ES"/>
        </a:p>
      </dgm:t>
    </dgm:pt>
    <dgm:pt modelId="{158BC836-6957-471D-9924-7FBEBC41B0BF}" type="pres">
      <dgm:prSet presAssocID="{558C0938-D0E9-4B08-AF25-06F808A3FD1D}" presName="Name9" presStyleLbl="parChTrans1D2" presStyleIdx="0" presStyleCnt="16"/>
      <dgm:spPr/>
      <dgm:t>
        <a:bodyPr/>
        <a:lstStyle/>
        <a:p>
          <a:endParaRPr lang="es-ES"/>
        </a:p>
      </dgm:t>
    </dgm:pt>
    <dgm:pt modelId="{05BA7311-7436-4EE2-9927-1751E6FB5A83}" type="pres">
      <dgm:prSet presAssocID="{558C0938-D0E9-4B08-AF25-06F808A3FD1D}" presName="connTx" presStyleLbl="parChTrans1D2" presStyleIdx="0" presStyleCnt="16"/>
      <dgm:spPr/>
      <dgm:t>
        <a:bodyPr/>
        <a:lstStyle/>
        <a:p>
          <a:endParaRPr lang="es-ES"/>
        </a:p>
      </dgm:t>
    </dgm:pt>
    <dgm:pt modelId="{453F8E51-7E26-4D2C-BE02-3FEB991FA753}" type="pres">
      <dgm:prSet presAssocID="{F158A836-9807-4BB5-96D7-55AAE48F5E54}" presName="node" presStyleLbl="node1" presStyleIdx="0" presStyleCnt="16" custScaleX="73869" custScaleY="73996" custRadScaleRad="66255" custRadScaleInc="5780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244E7D-9694-4841-A7DD-6CDDC734F0A7}" type="pres">
      <dgm:prSet presAssocID="{75AFE62D-591A-46AD-9C40-CFA647AF1CF0}" presName="Name9" presStyleLbl="parChTrans1D2" presStyleIdx="1" presStyleCnt="16"/>
      <dgm:spPr/>
      <dgm:t>
        <a:bodyPr/>
        <a:lstStyle/>
        <a:p>
          <a:endParaRPr lang="es-ES"/>
        </a:p>
      </dgm:t>
    </dgm:pt>
    <dgm:pt modelId="{34B6E88F-E955-4CE8-87A8-DBDAA01CA42E}" type="pres">
      <dgm:prSet presAssocID="{75AFE62D-591A-46AD-9C40-CFA647AF1CF0}" presName="connTx" presStyleLbl="parChTrans1D2" presStyleIdx="1" presStyleCnt="16"/>
      <dgm:spPr/>
      <dgm:t>
        <a:bodyPr/>
        <a:lstStyle/>
        <a:p>
          <a:endParaRPr lang="es-ES"/>
        </a:p>
      </dgm:t>
    </dgm:pt>
    <dgm:pt modelId="{F0BF29D8-9296-4028-9E53-3A7B5E8626E9}" type="pres">
      <dgm:prSet presAssocID="{58CFD492-1AEA-4C9A-93C1-CB57155A8A12}" presName="node" presStyleLbl="node1" presStyleIdx="1" presStyleCnt="16" custScaleX="87378" custScaleY="72990" custRadScaleRad="65951" custRadScaleInc="9893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07A4B6-98C0-428F-A95C-C1F2BC8B6B32}" type="pres">
      <dgm:prSet presAssocID="{EE3EA5B9-D085-48DC-A4C9-23E6FD27D486}" presName="Name9" presStyleLbl="parChTrans1D2" presStyleIdx="2" presStyleCnt="16"/>
      <dgm:spPr/>
      <dgm:t>
        <a:bodyPr/>
        <a:lstStyle/>
        <a:p>
          <a:endParaRPr lang="es-ES"/>
        </a:p>
      </dgm:t>
    </dgm:pt>
    <dgm:pt modelId="{3FE67478-D0D1-4BD6-AEF2-FB5A4C59B4DD}" type="pres">
      <dgm:prSet presAssocID="{EE3EA5B9-D085-48DC-A4C9-23E6FD27D486}" presName="connTx" presStyleLbl="parChTrans1D2" presStyleIdx="2" presStyleCnt="16"/>
      <dgm:spPr/>
      <dgm:t>
        <a:bodyPr/>
        <a:lstStyle/>
        <a:p>
          <a:endParaRPr lang="es-ES"/>
        </a:p>
      </dgm:t>
    </dgm:pt>
    <dgm:pt modelId="{1F3DD1FA-C91D-49A9-AF78-8606DA851D7F}" type="pres">
      <dgm:prSet presAssocID="{1D5437B4-AE63-4725-B3BF-757CE9D3B51A}" presName="node" presStyleLbl="node1" presStyleIdx="2" presStyleCnt="16" custScaleX="80102" custScaleY="76696" custRadScaleRad="60851" custRadScaleInc="546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7F3A14-54AD-43DC-9761-B4ADD65F833A}" type="pres">
      <dgm:prSet presAssocID="{5EB1A185-9242-4C2E-BC90-611B22CE7796}" presName="Name9" presStyleLbl="parChTrans1D2" presStyleIdx="3" presStyleCnt="16"/>
      <dgm:spPr/>
      <dgm:t>
        <a:bodyPr/>
        <a:lstStyle/>
        <a:p>
          <a:endParaRPr lang="es-ES"/>
        </a:p>
      </dgm:t>
    </dgm:pt>
    <dgm:pt modelId="{9CD8815B-A687-4EC3-9F25-9FA9D82B4AD3}" type="pres">
      <dgm:prSet presAssocID="{5EB1A185-9242-4C2E-BC90-611B22CE7796}" presName="connTx" presStyleLbl="parChTrans1D2" presStyleIdx="3" presStyleCnt="16"/>
      <dgm:spPr/>
      <dgm:t>
        <a:bodyPr/>
        <a:lstStyle/>
        <a:p>
          <a:endParaRPr lang="es-ES"/>
        </a:p>
      </dgm:t>
    </dgm:pt>
    <dgm:pt modelId="{316C26A8-6D37-4759-8620-77EE5D7089C6}" type="pres">
      <dgm:prSet presAssocID="{F4DD7773-E0F0-4CA0-AE12-39FE24E2D38B}" presName="node" presStyleLbl="node1" presStyleIdx="3" presStyleCnt="16" custScaleX="77141" custScaleY="67923" custRadScaleRad="80543" custRadScaleInc="-1623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261754-D6D1-46E7-B68E-843187AA2D4F}" type="pres">
      <dgm:prSet presAssocID="{2AD9F856-1FCF-4306-9F3B-5565B9795A99}" presName="Name9" presStyleLbl="parChTrans1D2" presStyleIdx="4" presStyleCnt="16"/>
      <dgm:spPr/>
      <dgm:t>
        <a:bodyPr/>
        <a:lstStyle/>
        <a:p>
          <a:endParaRPr lang="es-ES"/>
        </a:p>
      </dgm:t>
    </dgm:pt>
    <dgm:pt modelId="{AE37DCE0-25CD-46C0-AE44-6B4F6B29FA71}" type="pres">
      <dgm:prSet presAssocID="{2AD9F856-1FCF-4306-9F3B-5565B9795A99}" presName="connTx" presStyleLbl="parChTrans1D2" presStyleIdx="4" presStyleCnt="16"/>
      <dgm:spPr/>
      <dgm:t>
        <a:bodyPr/>
        <a:lstStyle/>
        <a:p>
          <a:endParaRPr lang="es-ES"/>
        </a:p>
      </dgm:t>
    </dgm:pt>
    <dgm:pt modelId="{71D0D546-C32C-434C-BAB4-1BEB2B6D2025}" type="pres">
      <dgm:prSet presAssocID="{E7099059-3858-4031-AA26-70F1AE740B29}" presName="node" presStyleLbl="node1" presStyleIdx="4" presStyleCnt="16" custScaleX="117237" custScaleY="79540" custRadScaleRad="93578" custRadScaleInc="4332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2E004C-C2A1-43A2-AEE6-5B4A67A98712}" type="pres">
      <dgm:prSet presAssocID="{575BE21C-1AAA-4F20-B7E5-83A24999F8FD}" presName="Name9" presStyleLbl="parChTrans1D2" presStyleIdx="5" presStyleCnt="16"/>
      <dgm:spPr/>
      <dgm:t>
        <a:bodyPr/>
        <a:lstStyle/>
        <a:p>
          <a:endParaRPr lang="es-ES"/>
        </a:p>
      </dgm:t>
    </dgm:pt>
    <dgm:pt modelId="{6E236E6B-ED25-4A67-A6ED-08E8ACD9A614}" type="pres">
      <dgm:prSet presAssocID="{575BE21C-1AAA-4F20-B7E5-83A24999F8FD}" presName="connTx" presStyleLbl="parChTrans1D2" presStyleIdx="5" presStyleCnt="16"/>
      <dgm:spPr/>
      <dgm:t>
        <a:bodyPr/>
        <a:lstStyle/>
        <a:p>
          <a:endParaRPr lang="es-ES"/>
        </a:p>
      </dgm:t>
    </dgm:pt>
    <dgm:pt modelId="{6095B3E4-CDE3-4967-8B48-DBFEC6E81A67}" type="pres">
      <dgm:prSet presAssocID="{BC12AF32-639A-4C4B-A244-D192330196E8}" presName="node" presStyleLbl="node1" presStyleIdx="5" presStyleCnt="16" custScaleX="66202" custScaleY="63720" custRadScaleRad="109859" custRadScaleInc="14268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A4DFF3-4704-4090-8195-7B01AE0934B3}" type="pres">
      <dgm:prSet presAssocID="{4DB6C083-5C91-4356-A4C7-D1EA45595444}" presName="Name9" presStyleLbl="parChTrans1D2" presStyleIdx="6" presStyleCnt="16"/>
      <dgm:spPr/>
      <dgm:t>
        <a:bodyPr/>
        <a:lstStyle/>
        <a:p>
          <a:endParaRPr lang="es-AR"/>
        </a:p>
      </dgm:t>
    </dgm:pt>
    <dgm:pt modelId="{46CEB7B6-A001-4388-8306-391E8DBB3B34}" type="pres">
      <dgm:prSet presAssocID="{4DB6C083-5C91-4356-A4C7-D1EA45595444}" presName="connTx" presStyleLbl="parChTrans1D2" presStyleIdx="6" presStyleCnt="16"/>
      <dgm:spPr/>
      <dgm:t>
        <a:bodyPr/>
        <a:lstStyle/>
        <a:p>
          <a:endParaRPr lang="es-AR"/>
        </a:p>
      </dgm:t>
    </dgm:pt>
    <dgm:pt modelId="{5965E870-3707-42CE-8FD7-3FFAD51DAA03}" type="pres">
      <dgm:prSet presAssocID="{AB7199D5-13E2-4DA3-B2A3-0F801E9937C1}" presName="node" presStyleLbl="node1" presStyleIdx="6" presStyleCnt="16" custScaleX="67851" custScaleY="61740" custRadScaleRad="118315" custRadScaleInc="113532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6CFC01F-BDC6-4D8A-AD5D-C7DF19395FE4}" type="pres">
      <dgm:prSet presAssocID="{CE0457ED-E1F9-4059-9556-0BEF65D1C82A}" presName="Name9" presStyleLbl="parChTrans1D2" presStyleIdx="7" presStyleCnt="16"/>
      <dgm:spPr/>
      <dgm:t>
        <a:bodyPr/>
        <a:lstStyle/>
        <a:p>
          <a:endParaRPr lang="es-AR"/>
        </a:p>
      </dgm:t>
    </dgm:pt>
    <dgm:pt modelId="{0B5109F7-C4B7-4658-B143-E12CC412618E}" type="pres">
      <dgm:prSet presAssocID="{CE0457ED-E1F9-4059-9556-0BEF65D1C82A}" presName="connTx" presStyleLbl="parChTrans1D2" presStyleIdx="7" presStyleCnt="16"/>
      <dgm:spPr/>
      <dgm:t>
        <a:bodyPr/>
        <a:lstStyle/>
        <a:p>
          <a:endParaRPr lang="es-AR"/>
        </a:p>
      </dgm:t>
    </dgm:pt>
    <dgm:pt modelId="{FC4C4D44-A58F-4F0B-BC6A-BE33A058AD6A}" type="pres">
      <dgm:prSet presAssocID="{043FC8AF-8F3E-4CD8-9437-B208825FB04D}" presName="node" presStyleLbl="node1" presStyleIdx="7" presStyleCnt="16" custScaleX="87392" custScaleY="80476" custRadScaleRad="117256" custRadScaleInc="-8420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36E57A3-671D-482D-90CD-27C2735EC450}" type="pres">
      <dgm:prSet presAssocID="{7126796A-82F0-49A5-A727-5DCCC2302949}" presName="Name9" presStyleLbl="parChTrans1D2" presStyleIdx="8" presStyleCnt="16"/>
      <dgm:spPr/>
      <dgm:t>
        <a:bodyPr/>
        <a:lstStyle/>
        <a:p>
          <a:endParaRPr lang="es-AR"/>
        </a:p>
      </dgm:t>
    </dgm:pt>
    <dgm:pt modelId="{452938D9-7F5D-43D7-B5F7-5414320A7FA9}" type="pres">
      <dgm:prSet presAssocID="{7126796A-82F0-49A5-A727-5DCCC2302949}" presName="connTx" presStyleLbl="parChTrans1D2" presStyleIdx="8" presStyleCnt="16"/>
      <dgm:spPr/>
      <dgm:t>
        <a:bodyPr/>
        <a:lstStyle/>
        <a:p>
          <a:endParaRPr lang="es-AR"/>
        </a:p>
      </dgm:t>
    </dgm:pt>
    <dgm:pt modelId="{D6AABA9B-1FCC-4BF5-8142-2AB5C781D251}" type="pres">
      <dgm:prSet presAssocID="{082FAA3A-5E7C-4587-A451-66D9627DC57D}" presName="node" presStyleLbl="node1" presStyleIdx="8" presStyleCnt="16" custScaleX="79432" custScaleY="80115" custRadScaleRad="26840" custRadScaleInc="79258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593F37A-3096-4808-AE08-B5CF3067CDCE}" type="pres">
      <dgm:prSet presAssocID="{F4F6903D-7A06-4F7C-BBD0-66B08667B7DD}" presName="Name9" presStyleLbl="parChTrans1D2" presStyleIdx="9" presStyleCnt="16"/>
      <dgm:spPr/>
      <dgm:t>
        <a:bodyPr/>
        <a:lstStyle/>
        <a:p>
          <a:endParaRPr lang="es-AR"/>
        </a:p>
      </dgm:t>
    </dgm:pt>
    <dgm:pt modelId="{A63B90BE-7C55-43EB-AF00-EC5E86E0AFF2}" type="pres">
      <dgm:prSet presAssocID="{F4F6903D-7A06-4F7C-BBD0-66B08667B7DD}" presName="connTx" presStyleLbl="parChTrans1D2" presStyleIdx="9" presStyleCnt="16"/>
      <dgm:spPr/>
      <dgm:t>
        <a:bodyPr/>
        <a:lstStyle/>
        <a:p>
          <a:endParaRPr lang="es-AR"/>
        </a:p>
      </dgm:t>
    </dgm:pt>
    <dgm:pt modelId="{2496BD1B-632F-4D97-A931-896C0D9BF95B}" type="pres">
      <dgm:prSet presAssocID="{0BFC30F3-CF3F-4168-985F-7E972C67B9D5}" presName="node" presStyleLbl="node1" presStyleIdx="9" presStyleCnt="16" custScaleX="66381" custScaleY="66381" custRadScaleRad="79936" custRadScaleInc="61939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989A090-77E6-4093-9F39-92FF4B089BD5}" type="pres">
      <dgm:prSet presAssocID="{4E449CDE-B329-4822-BCF6-867240D571CF}" presName="Name9" presStyleLbl="parChTrans1D2" presStyleIdx="10" presStyleCnt="16"/>
      <dgm:spPr/>
      <dgm:t>
        <a:bodyPr/>
        <a:lstStyle/>
        <a:p>
          <a:endParaRPr lang="es-AR"/>
        </a:p>
      </dgm:t>
    </dgm:pt>
    <dgm:pt modelId="{E74B44D4-9DB0-4C85-8DF5-AC4FC152CA8B}" type="pres">
      <dgm:prSet presAssocID="{4E449CDE-B329-4822-BCF6-867240D571CF}" presName="connTx" presStyleLbl="parChTrans1D2" presStyleIdx="10" presStyleCnt="16"/>
      <dgm:spPr/>
      <dgm:t>
        <a:bodyPr/>
        <a:lstStyle/>
        <a:p>
          <a:endParaRPr lang="es-AR"/>
        </a:p>
      </dgm:t>
    </dgm:pt>
    <dgm:pt modelId="{117C879C-8620-4E55-AAA3-EAD83D637B60}" type="pres">
      <dgm:prSet presAssocID="{C547EE8A-782F-4368-97D3-058C7EC3C052}" presName="node" presStyleLbl="node1" presStyleIdx="10" presStyleCnt="16" custScaleX="56904" custScaleY="55728" custRadScaleRad="49571" custRadScaleInc="33635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D19390C-1047-4B52-98A9-00A5E861B20D}" type="pres">
      <dgm:prSet presAssocID="{0C08E025-900C-4B99-8DC1-BF58E7613167}" presName="Name9" presStyleLbl="parChTrans1D2" presStyleIdx="11" presStyleCnt="16"/>
      <dgm:spPr/>
      <dgm:t>
        <a:bodyPr/>
        <a:lstStyle/>
        <a:p>
          <a:endParaRPr lang="es-AR"/>
        </a:p>
      </dgm:t>
    </dgm:pt>
    <dgm:pt modelId="{C7D95AEB-65A8-49A6-BFEF-77D17C49B0DB}" type="pres">
      <dgm:prSet presAssocID="{0C08E025-900C-4B99-8DC1-BF58E7613167}" presName="connTx" presStyleLbl="parChTrans1D2" presStyleIdx="11" presStyleCnt="16"/>
      <dgm:spPr/>
      <dgm:t>
        <a:bodyPr/>
        <a:lstStyle/>
        <a:p>
          <a:endParaRPr lang="es-AR"/>
        </a:p>
      </dgm:t>
    </dgm:pt>
    <dgm:pt modelId="{4F2A0F8E-5C24-4687-BD15-4E422E92A99B}" type="pres">
      <dgm:prSet presAssocID="{59CF72E8-071A-45BE-BB25-B96C54A079B1}" presName="node" presStyleLbl="node1" presStyleIdx="11" presStyleCnt="16" custScaleX="73490" custScaleY="73491" custRadScaleRad="136835" custRadScaleInc="7302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2B55515-4340-4B6A-B1AF-907F4167ABC8}" type="pres">
      <dgm:prSet presAssocID="{96EDC8D2-0B71-45A1-9823-47C78ECEF4A7}" presName="Name9" presStyleLbl="parChTrans1D2" presStyleIdx="12" presStyleCnt="16"/>
      <dgm:spPr/>
      <dgm:t>
        <a:bodyPr/>
        <a:lstStyle/>
        <a:p>
          <a:endParaRPr lang="es-AR"/>
        </a:p>
      </dgm:t>
    </dgm:pt>
    <dgm:pt modelId="{34C871A4-85F8-4BA3-8C8A-BF6B04E27FAA}" type="pres">
      <dgm:prSet presAssocID="{96EDC8D2-0B71-45A1-9823-47C78ECEF4A7}" presName="connTx" presStyleLbl="parChTrans1D2" presStyleIdx="12" presStyleCnt="16"/>
      <dgm:spPr/>
      <dgm:t>
        <a:bodyPr/>
        <a:lstStyle/>
        <a:p>
          <a:endParaRPr lang="es-AR"/>
        </a:p>
      </dgm:t>
    </dgm:pt>
    <dgm:pt modelId="{D8EDCECB-E4CB-4801-A043-13AE1DB41930}" type="pres">
      <dgm:prSet presAssocID="{065BFB83-EF84-446C-A20C-6A0BDCFD412D}" presName="node" presStyleLbl="node1" presStyleIdx="12" presStyleCnt="16" custScaleX="73495" custScaleY="73491" custRadScaleRad="147197" custRadScaleInc="2308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A4738EC-426F-4FBF-9280-02FD6D72FDF3}" type="pres">
      <dgm:prSet presAssocID="{5F5EFDF4-603C-4C83-9051-839919416985}" presName="Name9" presStyleLbl="parChTrans1D2" presStyleIdx="13" presStyleCnt="16"/>
      <dgm:spPr/>
      <dgm:t>
        <a:bodyPr/>
        <a:lstStyle/>
        <a:p>
          <a:endParaRPr lang="es-AR"/>
        </a:p>
      </dgm:t>
    </dgm:pt>
    <dgm:pt modelId="{996BDBAB-74D4-4788-8A3B-AB613144B0F4}" type="pres">
      <dgm:prSet presAssocID="{5F5EFDF4-603C-4C83-9051-839919416985}" presName="connTx" presStyleLbl="parChTrans1D2" presStyleIdx="13" presStyleCnt="16"/>
      <dgm:spPr/>
      <dgm:t>
        <a:bodyPr/>
        <a:lstStyle/>
        <a:p>
          <a:endParaRPr lang="es-AR"/>
        </a:p>
      </dgm:t>
    </dgm:pt>
    <dgm:pt modelId="{18D576BF-07BC-43BA-B04B-148B408D07A1}" type="pres">
      <dgm:prSet presAssocID="{1E2A9C42-A894-4CC2-BD1F-AE02543555F7}" presName="node" presStyleLbl="node1" presStyleIdx="13" presStyleCnt="16" custScaleX="73493" custScaleY="73490" custRadScaleRad="159771" custRadScaleInc="-26174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E002D23-BD39-4B43-A072-7B57A5F15CCC}" type="pres">
      <dgm:prSet presAssocID="{53240182-E703-48E5-9BFD-B7AEFE89D4AE}" presName="Name9" presStyleLbl="parChTrans1D2" presStyleIdx="14" presStyleCnt="16"/>
      <dgm:spPr/>
      <dgm:t>
        <a:bodyPr/>
        <a:lstStyle/>
        <a:p>
          <a:endParaRPr lang="es-AR"/>
        </a:p>
      </dgm:t>
    </dgm:pt>
    <dgm:pt modelId="{F201EE3E-853F-4876-A2CD-7C9D92A1C4C7}" type="pres">
      <dgm:prSet presAssocID="{53240182-E703-48E5-9BFD-B7AEFE89D4AE}" presName="connTx" presStyleLbl="parChTrans1D2" presStyleIdx="14" presStyleCnt="16"/>
      <dgm:spPr/>
      <dgm:t>
        <a:bodyPr/>
        <a:lstStyle/>
        <a:p>
          <a:endParaRPr lang="es-AR"/>
        </a:p>
      </dgm:t>
    </dgm:pt>
    <dgm:pt modelId="{1EFB22DE-C32F-481E-A375-70D52848C859}" type="pres">
      <dgm:prSet presAssocID="{09BE3F58-322C-41EE-9436-F3BFDBA259CC}" presName="node" presStyleLbl="node1" presStyleIdx="14" presStyleCnt="16" custScaleX="73493" custScaleY="73491" custRadScaleRad="164779" custRadScaleInc="-51516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BA2FFAD-AD77-430D-AC28-1A1D0F39743B}" type="pres">
      <dgm:prSet presAssocID="{86CC9C58-23A4-4946-BE37-2F8DA5F5D34D}" presName="Name9" presStyleLbl="parChTrans1D2" presStyleIdx="15" presStyleCnt="16"/>
      <dgm:spPr/>
      <dgm:t>
        <a:bodyPr/>
        <a:lstStyle/>
        <a:p>
          <a:endParaRPr lang="es-AR"/>
        </a:p>
      </dgm:t>
    </dgm:pt>
    <dgm:pt modelId="{64BFC692-06EC-4FE1-8FD2-B148DE2D784D}" type="pres">
      <dgm:prSet presAssocID="{86CC9C58-23A4-4946-BE37-2F8DA5F5D34D}" presName="connTx" presStyleLbl="parChTrans1D2" presStyleIdx="15" presStyleCnt="16"/>
      <dgm:spPr/>
      <dgm:t>
        <a:bodyPr/>
        <a:lstStyle/>
        <a:p>
          <a:endParaRPr lang="es-AR"/>
        </a:p>
      </dgm:t>
    </dgm:pt>
    <dgm:pt modelId="{12C0496B-3FF7-4848-B0D6-D647911B456B}" type="pres">
      <dgm:prSet presAssocID="{D3D34BC7-C10D-4E65-8005-0F228D006910}" presName="node" presStyleLbl="node1" presStyleIdx="15" presStyleCnt="16" custScaleX="73492" custScaleY="73491" custRadScaleRad="118654" custRadScaleInc="-45506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E4297AE-4388-49D9-B136-58CB8BA52349}" type="presOf" srcId="{558C0938-D0E9-4B08-AF25-06F808A3FD1D}" destId="{158BC836-6957-471D-9924-7FBEBC41B0BF}" srcOrd="0" destOrd="0" presId="urn:microsoft.com/office/officeart/2005/8/layout/radial1"/>
    <dgm:cxn modelId="{48D581CF-AAC3-420B-81FA-B5524C08DB87}" type="presOf" srcId="{58CFD492-1AEA-4C9A-93C1-CB57155A8A12}" destId="{F0BF29D8-9296-4028-9E53-3A7B5E8626E9}" srcOrd="0" destOrd="0" presId="urn:microsoft.com/office/officeart/2005/8/layout/radial1"/>
    <dgm:cxn modelId="{8176F310-CD51-4EC4-9AB2-624584F0BDDC}" type="presOf" srcId="{E7099059-3858-4031-AA26-70F1AE740B29}" destId="{71D0D546-C32C-434C-BAB4-1BEB2B6D2025}" srcOrd="0" destOrd="0" presId="urn:microsoft.com/office/officeart/2005/8/layout/radial1"/>
    <dgm:cxn modelId="{1890C31B-6C5A-492A-B02D-6A7C8BDE111A}" srcId="{F9A846BA-06FB-46AF-80ED-5EA0073A08FA}" destId="{1D5437B4-AE63-4725-B3BF-757CE9D3B51A}" srcOrd="2" destOrd="0" parTransId="{EE3EA5B9-D085-48DC-A4C9-23E6FD27D486}" sibTransId="{77151872-762C-4E0C-84E2-38FC583BA821}"/>
    <dgm:cxn modelId="{C81F1A42-B057-4C13-A9D7-BB38608BC8E0}" type="presOf" srcId="{96EDC8D2-0B71-45A1-9823-47C78ECEF4A7}" destId="{34C871A4-85F8-4BA3-8C8A-BF6B04E27FAA}" srcOrd="1" destOrd="0" presId="urn:microsoft.com/office/officeart/2005/8/layout/radial1"/>
    <dgm:cxn modelId="{A3BA1402-CC88-4832-8AF0-E9E7E24291AA}" srcId="{F9A846BA-06FB-46AF-80ED-5EA0073A08FA}" destId="{D3D34BC7-C10D-4E65-8005-0F228D006910}" srcOrd="15" destOrd="0" parTransId="{86CC9C58-23A4-4946-BE37-2F8DA5F5D34D}" sibTransId="{48CDE412-793B-40C3-B1A6-EE1B7853D1DB}"/>
    <dgm:cxn modelId="{A651B820-690B-44C2-A7BD-8896973425BB}" type="presOf" srcId="{96EDC8D2-0B71-45A1-9823-47C78ECEF4A7}" destId="{52B55515-4340-4B6A-B1AF-907F4167ABC8}" srcOrd="0" destOrd="0" presId="urn:microsoft.com/office/officeart/2005/8/layout/radial1"/>
    <dgm:cxn modelId="{91CB26CC-C919-486A-9EE2-6F1C9E1324C0}" type="presOf" srcId="{7126796A-82F0-49A5-A727-5DCCC2302949}" destId="{452938D9-7F5D-43D7-B5F7-5414320A7FA9}" srcOrd="1" destOrd="0" presId="urn:microsoft.com/office/officeart/2005/8/layout/radial1"/>
    <dgm:cxn modelId="{8AFE7EBB-F9CC-45C0-9384-DC6D7BB53106}" type="presOf" srcId="{082FAA3A-5E7C-4587-A451-66D9627DC57D}" destId="{D6AABA9B-1FCC-4BF5-8142-2AB5C781D251}" srcOrd="0" destOrd="0" presId="urn:microsoft.com/office/officeart/2005/8/layout/radial1"/>
    <dgm:cxn modelId="{CA2D58DB-6465-4AD7-9376-7C3F90960289}" type="presOf" srcId="{F9A846BA-06FB-46AF-80ED-5EA0073A08FA}" destId="{43455241-4F29-4C96-9C87-1EC9D5767EAC}" srcOrd="0" destOrd="0" presId="urn:microsoft.com/office/officeart/2005/8/layout/radial1"/>
    <dgm:cxn modelId="{0E2A773C-7036-4B84-995B-DF3866D8B54B}" srcId="{F9A846BA-06FB-46AF-80ED-5EA0073A08FA}" destId="{1E2A9C42-A894-4CC2-BD1F-AE02543555F7}" srcOrd="13" destOrd="0" parTransId="{5F5EFDF4-603C-4C83-9051-839919416985}" sibTransId="{5BB9B966-94F2-4418-AC97-EA4F0FAC7C38}"/>
    <dgm:cxn modelId="{A2C0F0DB-DE32-487B-AB91-C04A58AD34C6}" type="presOf" srcId="{7126796A-82F0-49A5-A727-5DCCC2302949}" destId="{C36E57A3-671D-482D-90CD-27C2735EC450}" srcOrd="0" destOrd="0" presId="urn:microsoft.com/office/officeart/2005/8/layout/radial1"/>
    <dgm:cxn modelId="{FAE12284-CEAC-4AE3-9690-3C833FD2A5EC}" type="presOf" srcId="{2AD9F856-1FCF-4306-9F3B-5565B9795A99}" destId="{39261754-D6D1-46E7-B68E-843187AA2D4F}" srcOrd="0" destOrd="0" presId="urn:microsoft.com/office/officeart/2005/8/layout/radial1"/>
    <dgm:cxn modelId="{BC0E7CC7-11FB-41E0-9169-E9CF49236298}" srcId="{F9A846BA-06FB-46AF-80ED-5EA0073A08FA}" destId="{AB7199D5-13E2-4DA3-B2A3-0F801E9937C1}" srcOrd="6" destOrd="0" parTransId="{4DB6C083-5C91-4356-A4C7-D1EA45595444}" sibTransId="{42BA81DA-C4E7-4C55-B401-F2A9C8D84AE3}"/>
    <dgm:cxn modelId="{7DCD0E8C-1584-4070-AA7B-7D7F53D80453}" srcId="{F9A846BA-06FB-46AF-80ED-5EA0073A08FA}" destId="{09BE3F58-322C-41EE-9436-F3BFDBA259CC}" srcOrd="14" destOrd="0" parTransId="{53240182-E703-48E5-9BFD-B7AEFE89D4AE}" sibTransId="{EF8FE45D-4A87-461A-9CB2-F8E3226E9C79}"/>
    <dgm:cxn modelId="{72A7A020-29A0-43A8-80A0-18F14F01AAC4}" type="presOf" srcId="{75AFE62D-591A-46AD-9C40-CFA647AF1CF0}" destId="{34B6E88F-E955-4CE8-87A8-DBDAA01CA42E}" srcOrd="1" destOrd="0" presId="urn:microsoft.com/office/officeart/2005/8/layout/radial1"/>
    <dgm:cxn modelId="{925BEAC1-D290-4240-A51E-055A23791285}" type="presOf" srcId="{CE0457ED-E1F9-4059-9556-0BEF65D1C82A}" destId="{0B5109F7-C4B7-4658-B143-E12CC412618E}" srcOrd="1" destOrd="0" presId="urn:microsoft.com/office/officeart/2005/8/layout/radial1"/>
    <dgm:cxn modelId="{185198A8-6FFB-4CB2-A3FF-9DBB3C7AFE86}" type="presOf" srcId="{CE0457ED-E1F9-4059-9556-0BEF65D1C82A}" destId="{A6CFC01F-BDC6-4D8A-AD5D-C7DF19395FE4}" srcOrd="0" destOrd="0" presId="urn:microsoft.com/office/officeart/2005/8/layout/radial1"/>
    <dgm:cxn modelId="{C8445931-5E67-4EB5-9327-5C2E65F6119B}" type="presOf" srcId="{043FC8AF-8F3E-4CD8-9437-B208825FB04D}" destId="{FC4C4D44-A58F-4F0B-BC6A-BE33A058AD6A}" srcOrd="0" destOrd="0" presId="urn:microsoft.com/office/officeart/2005/8/layout/radial1"/>
    <dgm:cxn modelId="{0B4D18BF-E78D-4EE8-96C2-1932E6653D92}" type="presOf" srcId="{AB7199D5-13E2-4DA3-B2A3-0F801E9937C1}" destId="{5965E870-3707-42CE-8FD7-3FFAD51DAA03}" srcOrd="0" destOrd="0" presId="urn:microsoft.com/office/officeart/2005/8/layout/radial1"/>
    <dgm:cxn modelId="{5FB66713-2B2D-4654-9FC0-02299954F2BE}" type="presOf" srcId="{4DB6C083-5C91-4356-A4C7-D1EA45595444}" destId="{46CEB7B6-A001-4388-8306-391E8DBB3B34}" srcOrd="1" destOrd="0" presId="urn:microsoft.com/office/officeart/2005/8/layout/radial1"/>
    <dgm:cxn modelId="{B1441AAC-F10A-4C9D-8B2E-FA1B375E7114}" srcId="{F9A846BA-06FB-46AF-80ED-5EA0073A08FA}" destId="{BC12AF32-639A-4C4B-A244-D192330196E8}" srcOrd="5" destOrd="0" parTransId="{575BE21C-1AAA-4F20-B7E5-83A24999F8FD}" sibTransId="{DB5A4493-FA2B-48A8-9145-088F3B3082F0}"/>
    <dgm:cxn modelId="{4D5FEA25-F784-4500-BABC-9FE5D0BA1638}" type="presOf" srcId="{575BE21C-1AAA-4F20-B7E5-83A24999F8FD}" destId="{6E236E6B-ED25-4A67-A6ED-08E8ACD9A614}" srcOrd="1" destOrd="0" presId="urn:microsoft.com/office/officeart/2005/8/layout/radial1"/>
    <dgm:cxn modelId="{CBDACFB4-88F2-4CB1-B23F-E323C37ACFBB}" srcId="{105D35E0-9A5D-4EB8-8A48-4ED52D2D6EAC}" destId="{EBB24352-C2DE-47BE-B932-DBC014AB447F}" srcOrd="4" destOrd="0" parTransId="{D2C2155F-2AB2-44F9-90E6-1440D92AB6ED}" sibTransId="{4AE3C2AA-60E8-422D-ACC7-13D14CD3D022}"/>
    <dgm:cxn modelId="{DBCD22D6-6A39-40F3-8FF0-27CE39239C8B}" type="presOf" srcId="{2AD9F856-1FCF-4306-9F3B-5565B9795A99}" destId="{AE37DCE0-25CD-46C0-AE44-6B4F6B29FA71}" srcOrd="1" destOrd="0" presId="urn:microsoft.com/office/officeart/2005/8/layout/radial1"/>
    <dgm:cxn modelId="{674AB81F-DFB0-41F2-A888-75B23BA23A2E}" type="presOf" srcId="{F4F6903D-7A06-4F7C-BBD0-66B08667B7DD}" destId="{2593F37A-3096-4808-AE08-B5CF3067CDCE}" srcOrd="0" destOrd="0" presId="urn:microsoft.com/office/officeart/2005/8/layout/radial1"/>
    <dgm:cxn modelId="{09C187D9-2F24-40C5-B7EE-1B874F1AAB16}" type="presOf" srcId="{5F5EFDF4-603C-4C83-9051-839919416985}" destId="{996BDBAB-74D4-4788-8A3B-AB613144B0F4}" srcOrd="1" destOrd="0" presId="urn:microsoft.com/office/officeart/2005/8/layout/radial1"/>
    <dgm:cxn modelId="{6EF99E24-8129-459A-857B-E012401645FD}" srcId="{105D35E0-9A5D-4EB8-8A48-4ED52D2D6EAC}" destId="{632C3ECB-EC13-4638-A58A-D5A7BF3C7241}" srcOrd="1" destOrd="0" parTransId="{15166102-048E-4BEF-82AC-8402428032ED}" sibTransId="{676F6F47-3C25-4CD4-9F96-8EBA616B2249}"/>
    <dgm:cxn modelId="{A0EFFBB2-14F9-4B89-9C76-20DB04DCA7AD}" srcId="{105D35E0-9A5D-4EB8-8A48-4ED52D2D6EAC}" destId="{9F9FD2CF-A456-4CD9-9DF7-F349BC0B3ACC}" srcOrd="3" destOrd="0" parTransId="{B5E8C35E-BFA1-48EF-87DC-2C109A950D8B}" sibTransId="{DA7A3C01-F66A-4FE7-9CC5-A0B15A185DA0}"/>
    <dgm:cxn modelId="{0718BE23-C31A-4786-AA8B-DE44467F01B9}" srcId="{F9A846BA-06FB-46AF-80ED-5EA0073A08FA}" destId="{082FAA3A-5E7C-4587-A451-66D9627DC57D}" srcOrd="8" destOrd="0" parTransId="{7126796A-82F0-49A5-A727-5DCCC2302949}" sibTransId="{E62D2102-BCA7-4565-8411-4597C654208D}"/>
    <dgm:cxn modelId="{C6BE03DB-B2D6-41F0-AD77-FF31B62F1DBE}" srcId="{F9A846BA-06FB-46AF-80ED-5EA0073A08FA}" destId="{E7099059-3858-4031-AA26-70F1AE740B29}" srcOrd="4" destOrd="0" parTransId="{2AD9F856-1FCF-4306-9F3B-5565B9795A99}" sibTransId="{05C988DA-E2F2-414D-AFF5-AF61883FBE3F}"/>
    <dgm:cxn modelId="{71F9C174-A9A7-4C4B-82AD-F0A584F94B69}" srcId="{F9A846BA-06FB-46AF-80ED-5EA0073A08FA}" destId="{F4DD7773-E0F0-4CA0-AE12-39FE24E2D38B}" srcOrd="3" destOrd="0" parTransId="{5EB1A185-9242-4C2E-BC90-611B22CE7796}" sibTransId="{BDF0DF6A-C77C-48ED-8BA1-44B4EE5AE580}"/>
    <dgm:cxn modelId="{674A2B2F-D8D3-47BD-B858-262FD893E0E5}" type="presOf" srcId="{5EB1A185-9242-4C2E-BC90-611B22CE7796}" destId="{F37F3A14-54AD-43DC-9761-B4ADD65F833A}" srcOrd="0" destOrd="0" presId="urn:microsoft.com/office/officeart/2005/8/layout/radial1"/>
    <dgm:cxn modelId="{08419AD1-A797-4A2D-8AED-8A82B7963065}" srcId="{632C3ECB-EC13-4638-A58A-D5A7BF3C7241}" destId="{266339D8-C82D-4351-AC9D-A84644184485}" srcOrd="0" destOrd="0" parTransId="{FF24489E-15DD-42AC-8559-C20439631131}" sibTransId="{E37420A5-BB8E-4D6A-A4A8-7D5C912A3359}"/>
    <dgm:cxn modelId="{762F2B7F-C560-4FCC-8305-2E10246BC153}" type="presOf" srcId="{4DB6C083-5C91-4356-A4C7-D1EA45595444}" destId="{CEA4DFF3-4704-4090-8195-7B01AE0934B3}" srcOrd="0" destOrd="0" presId="urn:microsoft.com/office/officeart/2005/8/layout/radial1"/>
    <dgm:cxn modelId="{FB0391E8-C41E-4D41-ADAD-4BE4F50723B6}" srcId="{F9A846BA-06FB-46AF-80ED-5EA0073A08FA}" destId="{0BFC30F3-CF3F-4168-985F-7E972C67B9D5}" srcOrd="9" destOrd="0" parTransId="{F4F6903D-7A06-4F7C-BBD0-66B08667B7DD}" sibTransId="{54B49C2F-7164-4E29-A4A8-B9192568531A}"/>
    <dgm:cxn modelId="{A9B6657D-0A90-407C-B6EC-AA840E96BF49}" type="presOf" srcId="{BC12AF32-639A-4C4B-A244-D192330196E8}" destId="{6095B3E4-CDE3-4967-8B48-DBFEC6E81A67}" srcOrd="0" destOrd="0" presId="urn:microsoft.com/office/officeart/2005/8/layout/radial1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10976CB4-2615-49EB-BF95-6302C5A56869}" srcId="{F9A846BA-06FB-46AF-80ED-5EA0073A08FA}" destId="{C547EE8A-782F-4368-97D3-058C7EC3C052}" srcOrd="10" destOrd="0" parTransId="{4E449CDE-B329-4822-BCF6-867240D571CF}" sibTransId="{20CDA9D2-F40B-46F2-92D2-E4EE8370E68C}"/>
    <dgm:cxn modelId="{0B1EF83E-82B4-4701-9509-2F1A6CF264D1}" type="presOf" srcId="{F4F6903D-7A06-4F7C-BBD0-66B08667B7DD}" destId="{A63B90BE-7C55-43EB-AF00-EC5E86E0AFF2}" srcOrd="1" destOrd="0" presId="urn:microsoft.com/office/officeart/2005/8/layout/radial1"/>
    <dgm:cxn modelId="{4A2329FD-F08C-45CA-916A-F8FCFE8480E5}" type="presOf" srcId="{C547EE8A-782F-4368-97D3-058C7EC3C052}" destId="{117C879C-8620-4E55-AAA3-EAD83D637B60}" srcOrd="0" destOrd="0" presId="urn:microsoft.com/office/officeart/2005/8/layout/radial1"/>
    <dgm:cxn modelId="{06D6D8B4-5DEC-4B42-81BD-1E0409DE1796}" type="presOf" srcId="{86CC9C58-23A4-4946-BE37-2F8DA5F5D34D}" destId="{64BFC692-06EC-4FE1-8FD2-B148DE2D784D}" srcOrd="1" destOrd="0" presId="urn:microsoft.com/office/officeart/2005/8/layout/radial1"/>
    <dgm:cxn modelId="{1898E7EB-879B-450D-87ED-321B2E3B5EE8}" type="presOf" srcId="{F158A836-9807-4BB5-96D7-55AAE48F5E54}" destId="{453F8E51-7E26-4D2C-BE02-3FEB991FA753}" srcOrd="0" destOrd="0" presId="urn:microsoft.com/office/officeart/2005/8/layout/radial1"/>
    <dgm:cxn modelId="{6AC04143-D31D-407F-8A1B-E899F820A07B}" type="presOf" srcId="{5F5EFDF4-603C-4C83-9051-839919416985}" destId="{CA4738EC-426F-4FBF-9280-02FD6D72FDF3}" srcOrd="0" destOrd="0" presId="urn:microsoft.com/office/officeart/2005/8/layout/radial1"/>
    <dgm:cxn modelId="{A025F06D-D519-4808-8CA4-7EBBD68413DC}" srcId="{706BF93F-A744-40B8-8D37-112F761780CC}" destId="{4E86DBB5-81E8-498F-80D0-140215412B89}" srcOrd="0" destOrd="0" parTransId="{7B28D2CF-9277-4FD1-BA39-1007F3FAE76C}" sibTransId="{07AA47DD-3A9D-43B1-A928-BF5CC861EB0D}"/>
    <dgm:cxn modelId="{EF5F08D7-BAB9-413A-9F1F-73A6C2EBB53E}" type="presOf" srcId="{09BE3F58-322C-41EE-9436-F3BFDBA259CC}" destId="{1EFB22DE-C32F-481E-A375-70D52848C859}" srcOrd="0" destOrd="0" presId="urn:microsoft.com/office/officeart/2005/8/layout/radial1"/>
    <dgm:cxn modelId="{BE036350-CD2D-4183-91AB-30839BCE21E4}" srcId="{F9A846BA-06FB-46AF-80ED-5EA0073A08FA}" destId="{58CFD492-1AEA-4C9A-93C1-CB57155A8A12}" srcOrd="1" destOrd="0" parTransId="{75AFE62D-591A-46AD-9C40-CFA647AF1CF0}" sibTransId="{930F6BBC-49E2-419C-8A54-5E6F65FC3142}"/>
    <dgm:cxn modelId="{38410546-0367-418C-B1B7-CC8A26A21EDE}" type="presOf" srcId="{EE3EA5B9-D085-48DC-A4C9-23E6FD27D486}" destId="{0107A4B6-98C0-428F-A95C-C1F2BC8B6B32}" srcOrd="0" destOrd="0" presId="urn:microsoft.com/office/officeart/2005/8/layout/radial1"/>
    <dgm:cxn modelId="{C357FAE7-0712-488E-A6AA-C32D3D93CD50}" type="presOf" srcId="{D3D34BC7-C10D-4E65-8005-0F228D006910}" destId="{12C0496B-3FF7-4848-B0D6-D647911B456B}" srcOrd="0" destOrd="0" presId="urn:microsoft.com/office/officeart/2005/8/layout/radial1"/>
    <dgm:cxn modelId="{ECF6CD6D-CA0C-40AF-98CD-FFB956743ECB}" type="presOf" srcId="{575BE21C-1AAA-4F20-B7E5-83A24999F8FD}" destId="{A42E004C-C2A1-43A2-AEE6-5B4A67A98712}" srcOrd="0" destOrd="0" presId="urn:microsoft.com/office/officeart/2005/8/layout/radial1"/>
    <dgm:cxn modelId="{2CD98C31-D306-487E-8BA8-18DEA55F8D86}" srcId="{F9A846BA-06FB-46AF-80ED-5EA0073A08FA}" destId="{59CF72E8-071A-45BE-BB25-B96C54A079B1}" srcOrd="11" destOrd="0" parTransId="{0C08E025-900C-4B99-8DC1-BF58E7613167}" sibTransId="{A7364887-97BB-46E1-B238-806E1696E3BD}"/>
    <dgm:cxn modelId="{8A37D4FE-F7E8-419A-B849-AC8DF7B092FE}" srcId="{F9A846BA-06FB-46AF-80ED-5EA0073A08FA}" destId="{065BFB83-EF84-446C-A20C-6A0BDCFD412D}" srcOrd="12" destOrd="0" parTransId="{96EDC8D2-0B71-45A1-9823-47C78ECEF4A7}" sibTransId="{303217F3-668F-4D98-B57F-1E0389C37F5B}"/>
    <dgm:cxn modelId="{6563B933-B4D4-4ABE-BDA4-5E4213B859B4}" type="presOf" srcId="{53240182-E703-48E5-9BFD-B7AEFE89D4AE}" destId="{F201EE3E-853F-4876-A2CD-7C9D92A1C4C7}" srcOrd="1" destOrd="0" presId="urn:microsoft.com/office/officeart/2005/8/layout/radial1"/>
    <dgm:cxn modelId="{AD190D78-4874-43C3-9B01-FA3DE7980C8D}" type="presOf" srcId="{065BFB83-EF84-446C-A20C-6A0BDCFD412D}" destId="{D8EDCECB-E4CB-4801-A043-13AE1DB41930}" srcOrd="0" destOrd="0" presId="urn:microsoft.com/office/officeart/2005/8/layout/radial1"/>
    <dgm:cxn modelId="{59318F89-61CB-4178-A9A2-01C4D20261D2}" type="presOf" srcId="{0BFC30F3-CF3F-4168-985F-7E972C67B9D5}" destId="{2496BD1B-632F-4D97-A931-896C0D9BF95B}" srcOrd="0" destOrd="0" presId="urn:microsoft.com/office/officeart/2005/8/layout/radial1"/>
    <dgm:cxn modelId="{08944278-A5BE-4046-A2F3-EB4843D8EE20}" type="presOf" srcId="{4E449CDE-B329-4822-BCF6-867240D571CF}" destId="{E74B44D4-9DB0-4C85-8DF5-AC4FC152CA8B}" srcOrd="1" destOrd="0" presId="urn:microsoft.com/office/officeart/2005/8/layout/radial1"/>
    <dgm:cxn modelId="{8CF3F4B5-07B3-4254-A039-1EB4606E744A}" type="presOf" srcId="{53240182-E703-48E5-9BFD-B7AEFE89D4AE}" destId="{0E002D23-BD39-4B43-A072-7B57A5F15CCC}" srcOrd="0" destOrd="0" presId="urn:microsoft.com/office/officeart/2005/8/layout/radial1"/>
    <dgm:cxn modelId="{0CA10BC8-6E6D-47DA-BCAD-B9E7B35F48AD}" type="presOf" srcId="{1E2A9C42-A894-4CC2-BD1F-AE02543555F7}" destId="{18D576BF-07BC-43BA-B04B-148B408D07A1}" srcOrd="0" destOrd="0" presId="urn:microsoft.com/office/officeart/2005/8/layout/radial1"/>
    <dgm:cxn modelId="{8AC02F63-E91F-4902-B91B-AF099B2D510B}" srcId="{105D35E0-9A5D-4EB8-8A48-4ED52D2D6EAC}" destId="{706BF93F-A744-40B8-8D37-112F761780CC}" srcOrd="2" destOrd="0" parTransId="{DFF4ACA4-15CB-4B36-A13A-75EDEB7E2373}" sibTransId="{7C25A797-44D6-46C3-BB01-07DB2AC91EDA}"/>
    <dgm:cxn modelId="{0CA04B80-E9A4-4EFE-A6B5-57D1CC463A52}" type="presOf" srcId="{0C08E025-900C-4B99-8DC1-BF58E7613167}" destId="{8D19390C-1047-4B52-98A9-00A5E861B20D}" srcOrd="0" destOrd="0" presId="urn:microsoft.com/office/officeart/2005/8/layout/radial1"/>
    <dgm:cxn modelId="{E2AB8573-FA2A-4B3F-BC54-BE11E1E879C6}" type="presOf" srcId="{5EB1A185-9242-4C2E-BC90-611B22CE7796}" destId="{9CD8815B-A687-4EC3-9F25-9FA9D82B4AD3}" srcOrd="1" destOrd="0" presId="urn:microsoft.com/office/officeart/2005/8/layout/radial1"/>
    <dgm:cxn modelId="{A9171DC7-2389-4E69-96C5-31F8F25C596B}" type="presOf" srcId="{105D35E0-9A5D-4EB8-8A48-4ED52D2D6EAC}" destId="{B5D5C608-3C9F-4312-BA88-34D92BEF05FF}" srcOrd="0" destOrd="0" presId="urn:microsoft.com/office/officeart/2005/8/layout/radial1"/>
    <dgm:cxn modelId="{A72B4CB1-2232-498A-8A6D-248B19A36CDD}" type="presOf" srcId="{EE3EA5B9-D085-48DC-A4C9-23E6FD27D486}" destId="{3FE67478-D0D1-4BD6-AEF2-FB5A4C59B4DD}" srcOrd="1" destOrd="0" presId="urn:microsoft.com/office/officeart/2005/8/layout/radial1"/>
    <dgm:cxn modelId="{4D81A824-88EE-4287-AEFE-A1091BAF2721}" type="presOf" srcId="{558C0938-D0E9-4B08-AF25-06F808A3FD1D}" destId="{05BA7311-7436-4EE2-9927-1751E6FB5A83}" srcOrd="1" destOrd="0" presId="urn:microsoft.com/office/officeart/2005/8/layout/radial1"/>
    <dgm:cxn modelId="{C9F07903-73AC-44EC-9A06-6A18A862C5AF}" type="presOf" srcId="{75AFE62D-591A-46AD-9C40-CFA647AF1CF0}" destId="{9F244E7D-9694-4841-A7DD-6CDDC734F0A7}" srcOrd="0" destOrd="0" presId="urn:microsoft.com/office/officeart/2005/8/layout/radial1"/>
    <dgm:cxn modelId="{DA2C3FC6-4BA5-4CD4-98D9-07BDAD4B9734}" type="presOf" srcId="{0C08E025-900C-4B99-8DC1-BF58E7613167}" destId="{C7D95AEB-65A8-49A6-BFEF-77D17C49B0DB}" srcOrd="1" destOrd="0" presId="urn:microsoft.com/office/officeart/2005/8/layout/radial1"/>
    <dgm:cxn modelId="{54128795-C7F9-41B2-B711-D460E5BC2E49}" type="presOf" srcId="{F4DD7773-E0F0-4CA0-AE12-39FE24E2D38B}" destId="{316C26A8-6D37-4759-8620-77EE5D7089C6}" srcOrd="0" destOrd="0" presId="urn:microsoft.com/office/officeart/2005/8/layout/radial1"/>
    <dgm:cxn modelId="{6BB6390C-1194-4EB6-95F2-089A95ADB00D}" type="presOf" srcId="{1D5437B4-AE63-4725-B3BF-757CE9D3B51A}" destId="{1F3DD1FA-C91D-49A9-AF78-8606DA851D7F}" srcOrd="0" destOrd="0" presId="urn:microsoft.com/office/officeart/2005/8/layout/radial1"/>
    <dgm:cxn modelId="{C5EAE68D-CFF5-4CD0-B3BB-E30C57705420}" type="presOf" srcId="{86CC9C58-23A4-4946-BE37-2F8DA5F5D34D}" destId="{5BA2FFAD-AD77-430D-AC28-1A1D0F39743B}" srcOrd="0" destOrd="0" presId="urn:microsoft.com/office/officeart/2005/8/layout/radial1"/>
    <dgm:cxn modelId="{BDE530FF-58CF-4F3C-99AF-ECE1CC0985B4}" type="presOf" srcId="{4E449CDE-B329-4822-BCF6-867240D571CF}" destId="{B989A090-77E6-4093-9F39-92FF4B089BD5}" srcOrd="0" destOrd="0" presId="urn:microsoft.com/office/officeart/2005/8/layout/radial1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6C9F30C3-106E-4E7E-ADDD-454A94914C49}" type="presOf" srcId="{59CF72E8-071A-45BE-BB25-B96C54A079B1}" destId="{4F2A0F8E-5C24-4687-BD15-4E422E92A99B}" srcOrd="0" destOrd="0" presId="urn:microsoft.com/office/officeart/2005/8/layout/radial1"/>
    <dgm:cxn modelId="{91C1D016-907D-452D-A8C1-33AE78CD2E71}" srcId="{F9A846BA-06FB-46AF-80ED-5EA0073A08FA}" destId="{043FC8AF-8F3E-4CD8-9437-B208825FB04D}" srcOrd="7" destOrd="0" parTransId="{CE0457ED-E1F9-4059-9556-0BEF65D1C82A}" sibTransId="{5EBF389A-BC1E-4841-9917-CF078630A06E}"/>
    <dgm:cxn modelId="{E08FAF32-459C-47F7-AF80-5654B314B8CC}" type="presParOf" srcId="{B5D5C608-3C9F-4312-BA88-34D92BEF05FF}" destId="{43455241-4F29-4C96-9C87-1EC9D5767EAC}" srcOrd="0" destOrd="0" presId="urn:microsoft.com/office/officeart/2005/8/layout/radial1"/>
    <dgm:cxn modelId="{67C47B26-4719-415D-B70F-907F4FA3469E}" type="presParOf" srcId="{B5D5C608-3C9F-4312-BA88-34D92BEF05FF}" destId="{158BC836-6957-471D-9924-7FBEBC41B0BF}" srcOrd="1" destOrd="0" presId="urn:microsoft.com/office/officeart/2005/8/layout/radial1"/>
    <dgm:cxn modelId="{02F189C2-0627-44F9-80A6-BD59A4A0D024}" type="presParOf" srcId="{158BC836-6957-471D-9924-7FBEBC41B0BF}" destId="{05BA7311-7436-4EE2-9927-1751E6FB5A83}" srcOrd="0" destOrd="0" presId="urn:microsoft.com/office/officeart/2005/8/layout/radial1"/>
    <dgm:cxn modelId="{48052A11-9C55-457B-8A3C-5D49FEFD15AE}" type="presParOf" srcId="{B5D5C608-3C9F-4312-BA88-34D92BEF05FF}" destId="{453F8E51-7E26-4D2C-BE02-3FEB991FA753}" srcOrd="2" destOrd="0" presId="urn:microsoft.com/office/officeart/2005/8/layout/radial1"/>
    <dgm:cxn modelId="{E80B8190-BA43-4FB8-AD40-629C9FCC584F}" type="presParOf" srcId="{B5D5C608-3C9F-4312-BA88-34D92BEF05FF}" destId="{9F244E7D-9694-4841-A7DD-6CDDC734F0A7}" srcOrd="3" destOrd="0" presId="urn:microsoft.com/office/officeart/2005/8/layout/radial1"/>
    <dgm:cxn modelId="{BF7ADD31-A43E-470C-87B5-2E5017E44C6D}" type="presParOf" srcId="{9F244E7D-9694-4841-A7DD-6CDDC734F0A7}" destId="{34B6E88F-E955-4CE8-87A8-DBDAA01CA42E}" srcOrd="0" destOrd="0" presId="urn:microsoft.com/office/officeart/2005/8/layout/radial1"/>
    <dgm:cxn modelId="{42A4E06D-6DB8-4772-B8A1-FFCFC12F05CA}" type="presParOf" srcId="{B5D5C608-3C9F-4312-BA88-34D92BEF05FF}" destId="{F0BF29D8-9296-4028-9E53-3A7B5E8626E9}" srcOrd="4" destOrd="0" presId="urn:microsoft.com/office/officeart/2005/8/layout/radial1"/>
    <dgm:cxn modelId="{033F09A5-5800-476F-9979-500F563307BB}" type="presParOf" srcId="{B5D5C608-3C9F-4312-BA88-34D92BEF05FF}" destId="{0107A4B6-98C0-428F-A95C-C1F2BC8B6B32}" srcOrd="5" destOrd="0" presId="urn:microsoft.com/office/officeart/2005/8/layout/radial1"/>
    <dgm:cxn modelId="{01D4ADF5-2357-432F-8819-D31E08AEDD09}" type="presParOf" srcId="{0107A4B6-98C0-428F-A95C-C1F2BC8B6B32}" destId="{3FE67478-D0D1-4BD6-AEF2-FB5A4C59B4DD}" srcOrd="0" destOrd="0" presId="urn:microsoft.com/office/officeart/2005/8/layout/radial1"/>
    <dgm:cxn modelId="{0E004D65-30B3-4754-9F66-A4B342D6E6D6}" type="presParOf" srcId="{B5D5C608-3C9F-4312-BA88-34D92BEF05FF}" destId="{1F3DD1FA-C91D-49A9-AF78-8606DA851D7F}" srcOrd="6" destOrd="0" presId="urn:microsoft.com/office/officeart/2005/8/layout/radial1"/>
    <dgm:cxn modelId="{993A84F0-FA86-4068-8BC6-37DB8A4CA5B7}" type="presParOf" srcId="{B5D5C608-3C9F-4312-BA88-34D92BEF05FF}" destId="{F37F3A14-54AD-43DC-9761-B4ADD65F833A}" srcOrd="7" destOrd="0" presId="urn:microsoft.com/office/officeart/2005/8/layout/radial1"/>
    <dgm:cxn modelId="{5B2576A3-580A-4277-931B-F31681D6DDEF}" type="presParOf" srcId="{F37F3A14-54AD-43DC-9761-B4ADD65F833A}" destId="{9CD8815B-A687-4EC3-9F25-9FA9D82B4AD3}" srcOrd="0" destOrd="0" presId="urn:microsoft.com/office/officeart/2005/8/layout/radial1"/>
    <dgm:cxn modelId="{4BD59287-82BA-402E-B582-B4654BB7B36B}" type="presParOf" srcId="{B5D5C608-3C9F-4312-BA88-34D92BEF05FF}" destId="{316C26A8-6D37-4759-8620-77EE5D7089C6}" srcOrd="8" destOrd="0" presId="urn:microsoft.com/office/officeart/2005/8/layout/radial1"/>
    <dgm:cxn modelId="{F6D2C109-422E-414E-B3D9-A9EFADA71FC6}" type="presParOf" srcId="{B5D5C608-3C9F-4312-BA88-34D92BEF05FF}" destId="{39261754-D6D1-46E7-B68E-843187AA2D4F}" srcOrd="9" destOrd="0" presId="urn:microsoft.com/office/officeart/2005/8/layout/radial1"/>
    <dgm:cxn modelId="{0258B1FE-73DB-484E-A7E9-71588A4045B0}" type="presParOf" srcId="{39261754-D6D1-46E7-B68E-843187AA2D4F}" destId="{AE37DCE0-25CD-46C0-AE44-6B4F6B29FA71}" srcOrd="0" destOrd="0" presId="urn:microsoft.com/office/officeart/2005/8/layout/radial1"/>
    <dgm:cxn modelId="{B310CDAB-B372-4A04-9AA0-5CDE26FC2CE3}" type="presParOf" srcId="{B5D5C608-3C9F-4312-BA88-34D92BEF05FF}" destId="{71D0D546-C32C-434C-BAB4-1BEB2B6D2025}" srcOrd="10" destOrd="0" presId="urn:microsoft.com/office/officeart/2005/8/layout/radial1"/>
    <dgm:cxn modelId="{1637F73C-07F2-4CF2-8390-A3B30C8C4F7B}" type="presParOf" srcId="{B5D5C608-3C9F-4312-BA88-34D92BEF05FF}" destId="{A42E004C-C2A1-43A2-AEE6-5B4A67A98712}" srcOrd="11" destOrd="0" presId="urn:microsoft.com/office/officeart/2005/8/layout/radial1"/>
    <dgm:cxn modelId="{CABDFE37-79AA-45C4-9F3F-1F430DA0BB91}" type="presParOf" srcId="{A42E004C-C2A1-43A2-AEE6-5B4A67A98712}" destId="{6E236E6B-ED25-4A67-A6ED-08E8ACD9A614}" srcOrd="0" destOrd="0" presId="urn:microsoft.com/office/officeart/2005/8/layout/radial1"/>
    <dgm:cxn modelId="{5D4E0CED-6368-42D4-A71D-96FB03131541}" type="presParOf" srcId="{B5D5C608-3C9F-4312-BA88-34D92BEF05FF}" destId="{6095B3E4-CDE3-4967-8B48-DBFEC6E81A67}" srcOrd="12" destOrd="0" presId="urn:microsoft.com/office/officeart/2005/8/layout/radial1"/>
    <dgm:cxn modelId="{BDF6D81A-CD70-48AB-867E-1E199C0ED0BC}" type="presParOf" srcId="{B5D5C608-3C9F-4312-BA88-34D92BEF05FF}" destId="{CEA4DFF3-4704-4090-8195-7B01AE0934B3}" srcOrd="13" destOrd="0" presId="urn:microsoft.com/office/officeart/2005/8/layout/radial1"/>
    <dgm:cxn modelId="{B5CBECE4-E6CF-4A71-A578-25DE6B7647C1}" type="presParOf" srcId="{CEA4DFF3-4704-4090-8195-7B01AE0934B3}" destId="{46CEB7B6-A001-4388-8306-391E8DBB3B34}" srcOrd="0" destOrd="0" presId="urn:microsoft.com/office/officeart/2005/8/layout/radial1"/>
    <dgm:cxn modelId="{B2C4D135-47B6-4C04-BE5C-04B54E9DA2FD}" type="presParOf" srcId="{B5D5C608-3C9F-4312-BA88-34D92BEF05FF}" destId="{5965E870-3707-42CE-8FD7-3FFAD51DAA03}" srcOrd="14" destOrd="0" presId="urn:microsoft.com/office/officeart/2005/8/layout/radial1"/>
    <dgm:cxn modelId="{DCF90A3F-00A7-44E9-9DF9-17E164CA0687}" type="presParOf" srcId="{B5D5C608-3C9F-4312-BA88-34D92BEF05FF}" destId="{A6CFC01F-BDC6-4D8A-AD5D-C7DF19395FE4}" srcOrd="15" destOrd="0" presId="urn:microsoft.com/office/officeart/2005/8/layout/radial1"/>
    <dgm:cxn modelId="{B32598D3-1E02-4AF5-A799-E3BD15CA2751}" type="presParOf" srcId="{A6CFC01F-BDC6-4D8A-AD5D-C7DF19395FE4}" destId="{0B5109F7-C4B7-4658-B143-E12CC412618E}" srcOrd="0" destOrd="0" presId="urn:microsoft.com/office/officeart/2005/8/layout/radial1"/>
    <dgm:cxn modelId="{5084DCE1-8B95-420F-A505-6FADE4D7B048}" type="presParOf" srcId="{B5D5C608-3C9F-4312-BA88-34D92BEF05FF}" destId="{FC4C4D44-A58F-4F0B-BC6A-BE33A058AD6A}" srcOrd="16" destOrd="0" presId="urn:microsoft.com/office/officeart/2005/8/layout/radial1"/>
    <dgm:cxn modelId="{AF5067E7-4D16-4B31-926E-D55C5B9DC9D0}" type="presParOf" srcId="{B5D5C608-3C9F-4312-BA88-34D92BEF05FF}" destId="{C36E57A3-671D-482D-90CD-27C2735EC450}" srcOrd="17" destOrd="0" presId="urn:microsoft.com/office/officeart/2005/8/layout/radial1"/>
    <dgm:cxn modelId="{51791353-B882-4778-A753-3E99EC49D983}" type="presParOf" srcId="{C36E57A3-671D-482D-90CD-27C2735EC450}" destId="{452938D9-7F5D-43D7-B5F7-5414320A7FA9}" srcOrd="0" destOrd="0" presId="urn:microsoft.com/office/officeart/2005/8/layout/radial1"/>
    <dgm:cxn modelId="{5FF1439E-13A3-4F9E-BBC7-9170ED13C6FB}" type="presParOf" srcId="{B5D5C608-3C9F-4312-BA88-34D92BEF05FF}" destId="{D6AABA9B-1FCC-4BF5-8142-2AB5C781D251}" srcOrd="18" destOrd="0" presId="urn:microsoft.com/office/officeart/2005/8/layout/radial1"/>
    <dgm:cxn modelId="{5E06F8A9-9751-40DB-A442-EEAC8DE83A01}" type="presParOf" srcId="{B5D5C608-3C9F-4312-BA88-34D92BEF05FF}" destId="{2593F37A-3096-4808-AE08-B5CF3067CDCE}" srcOrd="19" destOrd="0" presId="urn:microsoft.com/office/officeart/2005/8/layout/radial1"/>
    <dgm:cxn modelId="{F9C4AA5A-2394-4332-89BC-85811FB145A3}" type="presParOf" srcId="{2593F37A-3096-4808-AE08-B5CF3067CDCE}" destId="{A63B90BE-7C55-43EB-AF00-EC5E86E0AFF2}" srcOrd="0" destOrd="0" presId="urn:microsoft.com/office/officeart/2005/8/layout/radial1"/>
    <dgm:cxn modelId="{851617F6-C7EB-4371-AA52-F3A5E9C191B4}" type="presParOf" srcId="{B5D5C608-3C9F-4312-BA88-34D92BEF05FF}" destId="{2496BD1B-632F-4D97-A931-896C0D9BF95B}" srcOrd="20" destOrd="0" presId="urn:microsoft.com/office/officeart/2005/8/layout/radial1"/>
    <dgm:cxn modelId="{24EBC4E1-723A-4126-B207-929906FBAABC}" type="presParOf" srcId="{B5D5C608-3C9F-4312-BA88-34D92BEF05FF}" destId="{B989A090-77E6-4093-9F39-92FF4B089BD5}" srcOrd="21" destOrd="0" presId="urn:microsoft.com/office/officeart/2005/8/layout/radial1"/>
    <dgm:cxn modelId="{9DBC2E52-2921-406F-B121-B63A4A807948}" type="presParOf" srcId="{B989A090-77E6-4093-9F39-92FF4B089BD5}" destId="{E74B44D4-9DB0-4C85-8DF5-AC4FC152CA8B}" srcOrd="0" destOrd="0" presId="urn:microsoft.com/office/officeart/2005/8/layout/radial1"/>
    <dgm:cxn modelId="{CEA5EC0A-BEBE-4444-B3CD-953B5817513A}" type="presParOf" srcId="{B5D5C608-3C9F-4312-BA88-34D92BEF05FF}" destId="{117C879C-8620-4E55-AAA3-EAD83D637B60}" srcOrd="22" destOrd="0" presId="urn:microsoft.com/office/officeart/2005/8/layout/radial1"/>
    <dgm:cxn modelId="{6CA8B251-C2E3-4B38-BA66-66C67F0526C7}" type="presParOf" srcId="{B5D5C608-3C9F-4312-BA88-34D92BEF05FF}" destId="{8D19390C-1047-4B52-98A9-00A5E861B20D}" srcOrd="23" destOrd="0" presId="urn:microsoft.com/office/officeart/2005/8/layout/radial1"/>
    <dgm:cxn modelId="{6449F147-307F-492E-873B-5BF419D731ED}" type="presParOf" srcId="{8D19390C-1047-4B52-98A9-00A5E861B20D}" destId="{C7D95AEB-65A8-49A6-BFEF-77D17C49B0DB}" srcOrd="0" destOrd="0" presId="urn:microsoft.com/office/officeart/2005/8/layout/radial1"/>
    <dgm:cxn modelId="{13E850BB-8EC0-479B-B8F4-3DC1FA90E2AC}" type="presParOf" srcId="{B5D5C608-3C9F-4312-BA88-34D92BEF05FF}" destId="{4F2A0F8E-5C24-4687-BD15-4E422E92A99B}" srcOrd="24" destOrd="0" presId="urn:microsoft.com/office/officeart/2005/8/layout/radial1"/>
    <dgm:cxn modelId="{8553DDA3-318A-4B22-9ECA-A8C2432D51FD}" type="presParOf" srcId="{B5D5C608-3C9F-4312-BA88-34D92BEF05FF}" destId="{52B55515-4340-4B6A-B1AF-907F4167ABC8}" srcOrd="25" destOrd="0" presId="urn:microsoft.com/office/officeart/2005/8/layout/radial1"/>
    <dgm:cxn modelId="{949EA4CD-0121-447D-A15A-0E5643716731}" type="presParOf" srcId="{52B55515-4340-4B6A-B1AF-907F4167ABC8}" destId="{34C871A4-85F8-4BA3-8C8A-BF6B04E27FAA}" srcOrd="0" destOrd="0" presId="urn:microsoft.com/office/officeart/2005/8/layout/radial1"/>
    <dgm:cxn modelId="{E35E61EA-E536-4CEB-AD8D-36327B0869FF}" type="presParOf" srcId="{B5D5C608-3C9F-4312-BA88-34D92BEF05FF}" destId="{D8EDCECB-E4CB-4801-A043-13AE1DB41930}" srcOrd="26" destOrd="0" presId="urn:microsoft.com/office/officeart/2005/8/layout/radial1"/>
    <dgm:cxn modelId="{54D2B704-512C-4752-B380-EA2EF8FC3981}" type="presParOf" srcId="{B5D5C608-3C9F-4312-BA88-34D92BEF05FF}" destId="{CA4738EC-426F-4FBF-9280-02FD6D72FDF3}" srcOrd="27" destOrd="0" presId="urn:microsoft.com/office/officeart/2005/8/layout/radial1"/>
    <dgm:cxn modelId="{E9E8C88B-4C44-450D-A31A-E97B8077A665}" type="presParOf" srcId="{CA4738EC-426F-4FBF-9280-02FD6D72FDF3}" destId="{996BDBAB-74D4-4788-8A3B-AB613144B0F4}" srcOrd="0" destOrd="0" presId="urn:microsoft.com/office/officeart/2005/8/layout/radial1"/>
    <dgm:cxn modelId="{BCDC3190-B67E-4090-8727-8B94EFAEBC20}" type="presParOf" srcId="{B5D5C608-3C9F-4312-BA88-34D92BEF05FF}" destId="{18D576BF-07BC-43BA-B04B-148B408D07A1}" srcOrd="28" destOrd="0" presId="urn:microsoft.com/office/officeart/2005/8/layout/radial1"/>
    <dgm:cxn modelId="{0B10E30E-4506-4368-ACE8-B52121B1156E}" type="presParOf" srcId="{B5D5C608-3C9F-4312-BA88-34D92BEF05FF}" destId="{0E002D23-BD39-4B43-A072-7B57A5F15CCC}" srcOrd="29" destOrd="0" presId="urn:microsoft.com/office/officeart/2005/8/layout/radial1"/>
    <dgm:cxn modelId="{D35B2496-17A3-4286-8163-D4A53A5C5C96}" type="presParOf" srcId="{0E002D23-BD39-4B43-A072-7B57A5F15CCC}" destId="{F201EE3E-853F-4876-A2CD-7C9D92A1C4C7}" srcOrd="0" destOrd="0" presId="urn:microsoft.com/office/officeart/2005/8/layout/radial1"/>
    <dgm:cxn modelId="{F88E2A26-7748-4275-A1D0-F0B39DFBA274}" type="presParOf" srcId="{B5D5C608-3C9F-4312-BA88-34D92BEF05FF}" destId="{1EFB22DE-C32F-481E-A375-70D52848C859}" srcOrd="30" destOrd="0" presId="urn:microsoft.com/office/officeart/2005/8/layout/radial1"/>
    <dgm:cxn modelId="{F8F5D4B6-421E-4412-B68E-C970AFAC0AC2}" type="presParOf" srcId="{B5D5C608-3C9F-4312-BA88-34D92BEF05FF}" destId="{5BA2FFAD-AD77-430D-AC28-1A1D0F39743B}" srcOrd="31" destOrd="0" presId="urn:microsoft.com/office/officeart/2005/8/layout/radial1"/>
    <dgm:cxn modelId="{9AE10C6E-FAE5-4307-8052-5A3D4807865C}" type="presParOf" srcId="{5BA2FFAD-AD77-430D-AC28-1A1D0F39743B}" destId="{64BFC692-06EC-4FE1-8FD2-B148DE2D784D}" srcOrd="0" destOrd="0" presId="urn:microsoft.com/office/officeart/2005/8/layout/radial1"/>
    <dgm:cxn modelId="{3C08063D-CB7A-4095-9411-35FD31C0782B}" type="presParOf" srcId="{B5D5C608-3C9F-4312-BA88-34D92BEF05FF}" destId="{12C0496B-3FF7-4848-B0D6-D647911B456B}" srcOrd="32" destOrd="0" presId="urn:microsoft.com/office/officeart/2005/8/layout/radial1"/>
  </dgm:cxnLst>
  <dgm:bg/>
  <dgm:whole>
    <a:ln w="34925" cmpd="sng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6670D-0C31-4F66-8229-89CE2B046736}">
      <dsp:nvSpPr>
        <dsp:cNvPr id="0" name=""/>
        <dsp:cNvSpPr/>
      </dsp:nvSpPr>
      <dsp:spPr>
        <a:xfrm>
          <a:off x="54935" y="0"/>
          <a:ext cx="8495964" cy="580523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43499-3470-4EE6-B4A6-F6D07920A673}">
      <dsp:nvSpPr>
        <dsp:cNvPr id="0" name=""/>
        <dsp:cNvSpPr/>
      </dsp:nvSpPr>
      <dsp:spPr>
        <a:xfrm>
          <a:off x="1199910" y="4270784"/>
          <a:ext cx="210312" cy="2103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2F958-8236-4AAC-B166-90518E143819}">
      <dsp:nvSpPr>
        <dsp:cNvPr id="0" name=""/>
        <dsp:cNvSpPr/>
      </dsp:nvSpPr>
      <dsp:spPr>
        <a:xfrm>
          <a:off x="1421644" y="4486802"/>
          <a:ext cx="5280670" cy="82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4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AR" sz="1600" b="1" i="0" u="none" strike="noStrike" kern="1200" cap="none" normalizeH="0" baseline="0" dirty="0" smtClean="0">
              <a:ln/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ENTES de Gobierno precursores de los Sistema de Información en la Provincia  y lideran en estas temáticas.</a:t>
          </a:r>
          <a:endParaRPr lang="es-AR" sz="1600" kern="1200" dirty="0">
            <a:solidFill>
              <a:srgbClr val="FFFF00"/>
            </a:solidFill>
          </a:endParaRPr>
        </a:p>
      </dsp:txBody>
      <dsp:txXfrm>
        <a:off x="1421644" y="4486802"/>
        <a:ext cx="5280670" cy="829744"/>
      </dsp:txXfrm>
    </dsp:sp>
    <dsp:sp modelId="{123C73EA-188E-4E24-AEC4-58E90D024BB3}">
      <dsp:nvSpPr>
        <dsp:cNvPr id="0" name=""/>
        <dsp:cNvSpPr/>
      </dsp:nvSpPr>
      <dsp:spPr>
        <a:xfrm>
          <a:off x="2322239" y="3046648"/>
          <a:ext cx="365760" cy="3657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1E712-0115-4AC0-8BC6-618AC23ED145}">
      <dsp:nvSpPr>
        <dsp:cNvPr id="0" name=""/>
        <dsp:cNvSpPr/>
      </dsp:nvSpPr>
      <dsp:spPr>
        <a:xfrm>
          <a:off x="2538258" y="3478685"/>
          <a:ext cx="3216382" cy="45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80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AR" sz="1800" b="1" i="0" u="none" strike="noStrike" kern="1200" cap="none" normalizeH="0" baseline="0" dirty="0" smtClean="0">
              <a:ln/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Curso de IDE Universidad Maza 2011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AR" sz="105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Calibri" pitchFamily="34" charset="0"/>
              <a:cs typeface="Times New Roman" pitchFamily="18" charset="0"/>
            </a:rPr>
            <a:t>INSTITUTO GEOGRAFICO AGUSTIN CODAZZI</a:t>
          </a:r>
          <a:endParaRPr kumimoji="0" lang="es-AR" sz="105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2538258" y="3478685"/>
        <a:ext cx="3216382" cy="451520"/>
      </dsp:txXfrm>
    </dsp:sp>
    <dsp:sp modelId="{96EFFE0F-5BD8-41E3-A7E9-D9C53ACD5B62}">
      <dsp:nvSpPr>
        <dsp:cNvPr id="0" name=""/>
        <dsp:cNvSpPr/>
      </dsp:nvSpPr>
      <dsp:spPr>
        <a:xfrm>
          <a:off x="4050432" y="1966526"/>
          <a:ext cx="484632" cy="4846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66F4C-458F-4743-BE1E-996E4533EEB5}">
      <dsp:nvSpPr>
        <dsp:cNvPr id="0" name=""/>
        <dsp:cNvSpPr/>
      </dsp:nvSpPr>
      <dsp:spPr>
        <a:xfrm>
          <a:off x="4050423" y="2686610"/>
          <a:ext cx="3412976" cy="887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79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AR" sz="1800" b="1" i="0" u="none" strike="noStrike" kern="1200" cap="none" normalizeH="0" baseline="0" dirty="0" smtClean="0">
              <a:ln/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Comisión  PRO-IDE Mendoza</a:t>
          </a:r>
          <a:endParaRPr kumimoji="0" lang="es-AR" sz="1800" b="1" i="0" u="none" strike="noStrike" kern="1200" cap="none" normalizeH="0" baseline="0" dirty="0" smtClean="0">
            <a:ln/>
            <a:solidFill>
              <a:srgbClr val="FFFF00"/>
            </a:solidFill>
            <a:effectLst/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AR" sz="1600" b="1" i="0" u="none" strike="noStrike" kern="1200" cap="none" normalizeH="0" baseline="0" dirty="0" smtClean="0">
              <a:ln/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Diagnóstico provincial</a:t>
          </a:r>
        </a:p>
      </dsp:txBody>
      <dsp:txXfrm>
        <a:off x="4050423" y="2686610"/>
        <a:ext cx="3412976" cy="887029"/>
      </dsp:txXfrm>
    </dsp:sp>
    <dsp:sp modelId="{A7A03657-E469-407C-9A37-EDF326961F9F}">
      <dsp:nvSpPr>
        <dsp:cNvPr id="0" name=""/>
        <dsp:cNvSpPr/>
      </dsp:nvSpPr>
      <dsp:spPr>
        <a:xfrm>
          <a:off x="7032561" y="1102430"/>
          <a:ext cx="649224" cy="6492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39D56-CAD8-453A-941A-02F694969F1A}">
      <dsp:nvSpPr>
        <dsp:cNvPr id="0" name=""/>
        <dsp:cNvSpPr/>
      </dsp:nvSpPr>
      <dsp:spPr>
        <a:xfrm>
          <a:off x="7668343" y="2132846"/>
          <a:ext cx="1344187" cy="686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01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AR" sz="1600" b="1" i="0" u="none" strike="noStrike" kern="1200" cap="none" normalizeH="0" baseline="0" dirty="0" smtClean="0">
              <a:ln/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X Jornadas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AR" sz="1600" b="1" i="0" u="none" strike="noStrike" kern="1200" cap="none" normalizeH="0" baseline="0" dirty="0" smtClean="0">
              <a:ln/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IDERA</a:t>
          </a:r>
          <a:endParaRPr lang="es-AR" sz="1600" kern="1200" dirty="0">
            <a:solidFill>
              <a:srgbClr val="FFFF00"/>
            </a:solidFill>
          </a:endParaRPr>
        </a:p>
      </dsp:txBody>
      <dsp:txXfrm>
        <a:off x="7668343" y="2132846"/>
        <a:ext cx="1344187" cy="686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7088A-F2A6-4906-B155-EA9F5CB1F54E}">
      <dsp:nvSpPr>
        <dsp:cNvPr id="0" name=""/>
        <dsp:cNvSpPr/>
      </dsp:nvSpPr>
      <dsp:spPr>
        <a:xfrm rot="5400000">
          <a:off x="-209242" y="210615"/>
          <a:ext cx="1394950" cy="97646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600" kern="1200" dirty="0"/>
        </a:p>
      </dsp:txBody>
      <dsp:txXfrm rot="-5400000">
        <a:off x="1" y="489606"/>
        <a:ext cx="976465" cy="418485"/>
      </dsp:txXfrm>
    </dsp:sp>
    <dsp:sp modelId="{6CBB1F20-5683-41F9-AB21-DD15FEC22AC2}">
      <dsp:nvSpPr>
        <dsp:cNvPr id="0" name=""/>
        <dsp:cNvSpPr/>
      </dsp:nvSpPr>
      <dsp:spPr>
        <a:xfrm rot="5400000">
          <a:off x="3779289" y="-2801451"/>
          <a:ext cx="906717" cy="6512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AR" sz="2200" b="1" i="0" u="none" strike="noStrike" kern="1200" cap="none" normalizeH="0" baseline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GOBERNADOR DE LA PROVINCIA</a:t>
          </a:r>
          <a:endParaRPr lang="es-AR" sz="22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AR" sz="1800" b="0" i="0" u="none" strike="noStrike" kern="1200" cap="none" normalizeH="0" baseline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DECRETO 697 – 08/05/2015</a:t>
          </a:r>
          <a:endParaRPr lang="es-AR" sz="2200" b="0" kern="1200" dirty="0"/>
        </a:p>
      </dsp:txBody>
      <dsp:txXfrm rot="-5400000">
        <a:off x="976465" y="45635"/>
        <a:ext cx="6468104" cy="818193"/>
      </dsp:txXfrm>
    </dsp:sp>
    <dsp:sp modelId="{4F9EC0C9-05A9-4401-91D7-71AAF9CCEB8E}">
      <dsp:nvSpPr>
        <dsp:cNvPr id="0" name=""/>
        <dsp:cNvSpPr/>
      </dsp:nvSpPr>
      <dsp:spPr>
        <a:xfrm rot="5400000">
          <a:off x="-209242" y="1305815"/>
          <a:ext cx="1394950" cy="97646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600" kern="1200" dirty="0"/>
        </a:p>
      </dsp:txBody>
      <dsp:txXfrm rot="-5400000">
        <a:off x="1" y="1584806"/>
        <a:ext cx="976465" cy="418485"/>
      </dsp:txXfrm>
    </dsp:sp>
    <dsp:sp modelId="{FA39D2FA-F90A-4643-82A1-6F1102825948}">
      <dsp:nvSpPr>
        <dsp:cNvPr id="0" name=""/>
        <dsp:cNvSpPr/>
      </dsp:nvSpPr>
      <dsp:spPr>
        <a:xfrm rot="5400000">
          <a:off x="3779289" y="-1706251"/>
          <a:ext cx="906717" cy="6512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700" b="1" kern="1200" dirty="0" smtClean="0"/>
            <a:t>HONORABLE CÁMARA DE SENADORES</a:t>
          </a:r>
          <a:endParaRPr lang="es-AR" sz="27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200" kern="1200" dirty="0" smtClean="0"/>
            <a:t>RESOL. Nº 759- 10/03/2015</a:t>
          </a:r>
          <a:endParaRPr lang="es-AR" sz="2700" kern="1200" dirty="0"/>
        </a:p>
      </dsp:txBody>
      <dsp:txXfrm rot="-5400000">
        <a:off x="976465" y="1140835"/>
        <a:ext cx="6468104" cy="8181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E58BF-40DC-4C07-B07F-C962571CB9F1}">
      <dsp:nvSpPr>
        <dsp:cNvPr id="0" name=""/>
        <dsp:cNvSpPr/>
      </dsp:nvSpPr>
      <dsp:spPr>
        <a:xfrm>
          <a:off x="0" y="0"/>
          <a:ext cx="7632848" cy="1582628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AR" sz="1800" b="1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     </a:t>
          </a:r>
          <a:r>
            <a:rPr kumimoji="0" lang="es-AR" sz="2400" b="1" i="0" u="sng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DECRETO DE CREACIÓN Nº 276/2015</a:t>
          </a:r>
          <a:r>
            <a:rPr kumimoji="0" lang="es-ES" sz="2400" b="1" i="0" u="sng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</a:t>
          </a:r>
        </a:p>
        <a:p>
          <a:pPr algn="l" defTabSz="1244600">
            <a:lnSpc>
              <a:spcPct val="90000"/>
            </a:lnSpc>
            <a:spcBef>
              <a:spcPct val="0"/>
            </a:spcBef>
          </a:pPr>
          <a:endParaRPr lang="es-AR" kern="1200" dirty="0"/>
        </a:p>
        <a:p>
          <a:pPr marL="228600" marR="0" lvl="0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kumimoji="0" lang="es-AR" sz="2000" b="1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La decisión política de generar la IDE Mendoza es  tal vez una de las más fuertes decisiones en política de Información pública.</a:t>
          </a:r>
        </a:p>
        <a:p>
          <a:pPr marL="228600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2200" kern="1200" dirty="0"/>
        </a:p>
      </dsp:txBody>
      <dsp:txXfrm>
        <a:off x="1684832" y="0"/>
        <a:ext cx="5948015" cy="1582628"/>
      </dsp:txXfrm>
    </dsp:sp>
    <dsp:sp modelId="{17A24B44-3312-4CC4-AD7C-26FACD09C41A}">
      <dsp:nvSpPr>
        <dsp:cNvPr id="0" name=""/>
        <dsp:cNvSpPr/>
      </dsp:nvSpPr>
      <dsp:spPr>
        <a:xfrm>
          <a:off x="59974" y="380204"/>
          <a:ext cx="1723145" cy="822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55241-4F29-4C96-9C87-1EC9D5767EAC}">
      <dsp:nvSpPr>
        <dsp:cNvPr id="0" name=""/>
        <dsp:cNvSpPr/>
      </dsp:nvSpPr>
      <dsp:spPr>
        <a:xfrm>
          <a:off x="2344432" y="3858511"/>
          <a:ext cx="1750125" cy="1110043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IDE Mendoza</a:t>
          </a:r>
          <a:endParaRPr lang="es-ES" sz="1800" b="1" kern="1200" dirty="0"/>
        </a:p>
      </dsp:txBody>
      <dsp:txXfrm>
        <a:off x="2600732" y="4021073"/>
        <a:ext cx="1237525" cy="784919"/>
      </dsp:txXfrm>
    </dsp:sp>
    <dsp:sp modelId="{158BC836-6957-471D-9924-7FBEBC41B0BF}">
      <dsp:nvSpPr>
        <dsp:cNvPr id="0" name=""/>
        <dsp:cNvSpPr/>
      </dsp:nvSpPr>
      <dsp:spPr>
        <a:xfrm rot="19405881">
          <a:off x="3553595" y="3273374"/>
          <a:ext cx="2383132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2383132" y="839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4685583" y="3222189"/>
        <a:ext cx="119156" cy="119156"/>
      </dsp:txXfrm>
    </dsp:sp>
    <dsp:sp modelId="{453F8E51-7E26-4D2C-BE02-3FEB991FA753}">
      <dsp:nvSpPr>
        <dsp:cNvPr id="0" name=""/>
        <dsp:cNvSpPr/>
      </dsp:nvSpPr>
      <dsp:spPr>
        <a:xfrm>
          <a:off x="5642726" y="2088232"/>
          <a:ext cx="605328" cy="6063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DGI</a:t>
          </a:r>
          <a:endParaRPr lang="es-ES" sz="1400" b="1" kern="1200" dirty="0"/>
        </a:p>
      </dsp:txBody>
      <dsp:txXfrm>
        <a:off x="5731374" y="2177033"/>
        <a:ext cx="428032" cy="428767"/>
      </dsp:txXfrm>
    </dsp:sp>
    <dsp:sp modelId="{9F244E7D-9694-4841-A7DD-6CDDC734F0A7}">
      <dsp:nvSpPr>
        <dsp:cNvPr id="0" name=""/>
        <dsp:cNvSpPr/>
      </dsp:nvSpPr>
      <dsp:spPr>
        <a:xfrm rot="21585560">
          <a:off x="4094533" y="4399044"/>
          <a:ext cx="1152160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1152160" y="839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41809" y="4378633"/>
        <a:ext cx="57608" cy="57608"/>
      </dsp:txXfrm>
    </dsp:sp>
    <dsp:sp modelId="{F0BF29D8-9296-4028-9E53-3A7B5E8626E9}">
      <dsp:nvSpPr>
        <dsp:cNvPr id="0" name=""/>
        <dsp:cNvSpPr/>
      </dsp:nvSpPr>
      <dsp:spPr>
        <a:xfrm>
          <a:off x="5246684" y="4104451"/>
          <a:ext cx="716029" cy="5981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smtClean="0"/>
            <a:t>ATM</a:t>
          </a:r>
          <a:endParaRPr lang="es-ES" sz="1400" b="1" kern="1200" dirty="0"/>
        </a:p>
      </dsp:txBody>
      <dsp:txXfrm>
        <a:off x="5351544" y="4192044"/>
        <a:ext cx="506309" cy="422939"/>
      </dsp:txXfrm>
    </dsp:sp>
    <dsp:sp modelId="{0107A4B6-98C0-428F-A95C-C1F2BC8B6B32}">
      <dsp:nvSpPr>
        <dsp:cNvPr id="0" name=""/>
        <dsp:cNvSpPr/>
      </dsp:nvSpPr>
      <dsp:spPr>
        <a:xfrm rot="20617977">
          <a:off x="3980374" y="3941150"/>
          <a:ext cx="1637954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1637954" y="839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58402" y="3908594"/>
        <a:ext cx="81897" cy="81897"/>
      </dsp:txXfrm>
    </dsp:sp>
    <dsp:sp modelId="{1F3DD1FA-C91D-49A9-AF78-8606DA851D7F}">
      <dsp:nvSpPr>
        <dsp:cNvPr id="0" name=""/>
        <dsp:cNvSpPr/>
      </dsp:nvSpPr>
      <dsp:spPr>
        <a:xfrm>
          <a:off x="5570711" y="3312364"/>
          <a:ext cx="656405" cy="6284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DEIE</a:t>
          </a:r>
          <a:endParaRPr lang="es-ES" sz="1400" b="1" kern="1200" dirty="0"/>
        </a:p>
      </dsp:txBody>
      <dsp:txXfrm>
        <a:off x="5666839" y="3404405"/>
        <a:ext cx="464149" cy="444412"/>
      </dsp:txXfrm>
    </dsp:sp>
    <dsp:sp modelId="{F37F3A14-54AD-43DC-9761-B4ADD65F833A}">
      <dsp:nvSpPr>
        <dsp:cNvPr id="0" name=""/>
        <dsp:cNvSpPr/>
      </dsp:nvSpPr>
      <dsp:spPr>
        <a:xfrm rot="18935683">
          <a:off x="3282455" y="2928151"/>
          <a:ext cx="2890024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2890024" y="839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4655217" y="2864294"/>
        <a:ext cx="144501" cy="144501"/>
      </dsp:txXfrm>
    </dsp:sp>
    <dsp:sp modelId="{316C26A8-6D37-4759-8620-77EE5D7089C6}">
      <dsp:nvSpPr>
        <dsp:cNvPr id="0" name=""/>
        <dsp:cNvSpPr/>
      </dsp:nvSpPr>
      <dsp:spPr>
        <a:xfrm>
          <a:off x="5655032" y="1440160"/>
          <a:ext cx="632141" cy="5566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SIAT</a:t>
          </a:r>
          <a:endParaRPr lang="es-ES" sz="1400" b="1" kern="1200" dirty="0"/>
        </a:p>
      </dsp:txBody>
      <dsp:txXfrm>
        <a:off x="5747607" y="1521673"/>
        <a:ext cx="446991" cy="393577"/>
      </dsp:txXfrm>
    </dsp:sp>
    <dsp:sp modelId="{39261754-D6D1-46E7-B68E-843187AA2D4F}">
      <dsp:nvSpPr>
        <dsp:cNvPr id="0" name=""/>
        <dsp:cNvSpPr/>
      </dsp:nvSpPr>
      <dsp:spPr>
        <a:xfrm rot="809583">
          <a:off x="4016663" y="4781448"/>
          <a:ext cx="1542220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1542220" y="839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49218" y="4751286"/>
        <a:ext cx="77111" cy="77111"/>
      </dsp:txXfrm>
    </dsp:sp>
    <dsp:sp modelId="{71D0D546-C32C-434C-BAB4-1BEB2B6D2025}">
      <dsp:nvSpPr>
        <dsp:cNvPr id="0" name=""/>
        <dsp:cNvSpPr/>
      </dsp:nvSpPr>
      <dsp:spPr>
        <a:xfrm>
          <a:off x="5510111" y="4752529"/>
          <a:ext cx="960712" cy="6518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Desarrollo Social</a:t>
          </a:r>
          <a:endParaRPr lang="es-ES" sz="1100" b="1" kern="1200" dirty="0"/>
        </a:p>
      </dsp:txBody>
      <dsp:txXfrm>
        <a:off x="5650804" y="4847983"/>
        <a:ext cx="679326" cy="460892"/>
      </dsp:txXfrm>
    </dsp:sp>
    <dsp:sp modelId="{A42E004C-C2A1-43A2-AEE6-5B4A67A98712}">
      <dsp:nvSpPr>
        <dsp:cNvPr id="0" name=""/>
        <dsp:cNvSpPr/>
      </dsp:nvSpPr>
      <dsp:spPr>
        <a:xfrm rot="12989807">
          <a:off x="1382742" y="3565932"/>
          <a:ext cx="1404990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1404990" y="839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 rot="10800000">
        <a:off x="2050113" y="3539200"/>
        <a:ext cx="70249" cy="70249"/>
      </dsp:txXfrm>
    </dsp:sp>
    <dsp:sp modelId="{6095B3E4-CDE3-4967-8B48-DBFEC6E81A67}">
      <dsp:nvSpPr>
        <dsp:cNvPr id="0" name=""/>
        <dsp:cNvSpPr/>
      </dsp:nvSpPr>
      <dsp:spPr>
        <a:xfrm>
          <a:off x="1034203" y="2736302"/>
          <a:ext cx="542500" cy="5221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DPV</a:t>
          </a:r>
          <a:endParaRPr lang="es-ES" sz="1400" b="1" kern="1200" dirty="0"/>
        </a:p>
      </dsp:txBody>
      <dsp:txXfrm>
        <a:off x="1113650" y="2812771"/>
        <a:ext cx="383606" cy="369223"/>
      </dsp:txXfrm>
    </dsp:sp>
    <dsp:sp modelId="{CEA4DFF3-4704-4090-8195-7B01AE0934B3}">
      <dsp:nvSpPr>
        <dsp:cNvPr id="0" name=""/>
        <dsp:cNvSpPr/>
      </dsp:nvSpPr>
      <dsp:spPr>
        <a:xfrm rot="12106519">
          <a:off x="1307404" y="3883991"/>
          <a:ext cx="1214994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1214994" y="839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 rot="10800000">
        <a:off x="1884527" y="3862009"/>
        <a:ext cx="60749" cy="60749"/>
      </dsp:txXfrm>
    </dsp:sp>
    <dsp:sp modelId="{5965E870-3707-42CE-8FD7-3FFAD51DAA03}">
      <dsp:nvSpPr>
        <dsp:cNvPr id="0" name=""/>
        <dsp:cNvSpPr/>
      </dsp:nvSpPr>
      <dsp:spPr>
        <a:xfrm>
          <a:off x="818189" y="3312366"/>
          <a:ext cx="556013" cy="5059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IPV</a:t>
          </a:r>
          <a:endParaRPr lang="es-ES" sz="1400" b="1" kern="1200" dirty="0"/>
        </a:p>
      </dsp:txBody>
      <dsp:txXfrm>
        <a:off x="899615" y="3386458"/>
        <a:ext cx="393161" cy="357751"/>
      </dsp:txXfrm>
    </dsp:sp>
    <dsp:sp modelId="{A6CFC01F-BDC6-4D8A-AD5D-C7DF19395FE4}">
      <dsp:nvSpPr>
        <dsp:cNvPr id="0" name=""/>
        <dsp:cNvSpPr/>
      </dsp:nvSpPr>
      <dsp:spPr>
        <a:xfrm rot="1662589">
          <a:off x="3777122" y="5230867"/>
          <a:ext cx="2028996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2028996" y="839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700" kern="1200"/>
        </a:p>
      </dsp:txBody>
      <dsp:txXfrm>
        <a:off x="4740895" y="5188536"/>
        <a:ext cx="101449" cy="101449"/>
      </dsp:txXfrm>
    </dsp:sp>
    <dsp:sp modelId="{FC4C4D44-A58F-4F0B-BC6A-BE33A058AD6A}">
      <dsp:nvSpPr>
        <dsp:cNvPr id="0" name=""/>
        <dsp:cNvSpPr/>
      </dsp:nvSpPr>
      <dsp:spPr>
        <a:xfrm>
          <a:off x="5642733" y="5544626"/>
          <a:ext cx="716144" cy="6594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Min. Obras</a:t>
          </a:r>
          <a:endParaRPr lang="es-ES" sz="1400" b="1" kern="1200" dirty="0"/>
        </a:p>
      </dsp:txBody>
      <dsp:txXfrm>
        <a:off x="5747610" y="5641203"/>
        <a:ext cx="506390" cy="466316"/>
      </dsp:txXfrm>
    </dsp:sp>
    <dsp:sp modelId="{C36E57A3-671D-482D-90CD-27C2735EC450}">
      <dsp:nvSpPr>
        <dsp:cNvPr id="0" name=""/>
        <dsp:cNvSpPr/>
      </dsp:nvSpPr>
      <dsp:spPr>
        <a:xfrm rot="17142812">
          <a:off x="3227458" y="3666321"/>
          <a:ext cx="399796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399796" y="839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417361" y="3664720"/>
        <a:ext cx="19989" cy="19989"/>
      </dsp:txXfrm>
    </dsp:sp>
    <dsp:sp modelId="{D6AABA9B-1FCC-4BF5-8142-2AB5C781D251}">
      <dsp:nvSpPr>
        <dsp:cNvPr id="0" name=""/>
        <dsp:cNvSpPr/>
      </dsp:nvSpPr>
      <dsp:spPr>
        <a:xfrm>
          <a:off x="3244881" y="2838242"/>
          <a:ext cx="650915" cy="6565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EPRE</a:t>
          </a:r>
          <a:endParaRPr lang="es-ES" sz="1400" b="1" kern="1200" dirty="0"/>
        </a:p>
      </dsp:txBody>
      <dsp:txXfrm>
        <a:off x="3340205" y="2934386"/>
        <a:ext cx="460267" cy="464224"/>
      </dsp:txXfrm>
    </dsp:sp>
    <dsp:sp modelId="{2593F37A-3096-4808-AE08-B5CF3067CDCE}">
      <dsp:nvSpPr>
        <dsp:cNvPr id="0" name=""/>
        <dsp:cNvSpPr/>
      </dsp:nvSpPr>
      <dsp:spPr>
        <a:xfrm rot="13840002">
          <a:off x="2142040" y="3593638"/>
          <a:ext cx="824922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824922" y="839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 rot="10800000">
        <a:off x="2533878" y="3581409"/>
        <a:ext cx="41246" cy="41246"/>
      </dsp:txXfrm>
    </dsp:sp>
    <dsp:sp modelId="{2496BD1B-632F-4D97-A931-896C0D9BF95B}">
      <dsp:nvSpPr>
        <dsp:cNvPr id="0" name=""/>
        <dsp:cNvSpPr/>
      </dsp:nvSpPr>
      <dsp:spPr>
        <a:xfrm>
          <a:off x="1848696" y="2800649"/>
          <a:ext cx="543967" cy="5439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DCC</a:t>
          </a:r>
          <a:endParaRPr lang="es-ES" sz="1400" b="1" kern="1200" dirty="0"/>
        </a:p>
      </dsp:txBody>
      <dsp:txXfrm>
        <a:off x="1928358" y="2880311"/>
        <a:ext cx="384643" cy="384643"/>
      </dsp:txXfrm>
    </dsp:sp>
    <dsp:sp modelId="{B989A090-77E6-4093-9F39-92FF4B089BD5}">
      <dsp:nvSpPr>
        <dsp:cNvPr id="0" name=""/>
        <dsp:cNvSpPr/>
      </dsp:nvSpPr>
      <dsp:spPr>
        <a:xfrm rot="15394421">
          <a:off x="2887230" y="3697498"/>
          <a:ext cx="326676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326676" y="839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 rot="10800000">
        <a:off x="3042401" y="3697725"/>
        <a:ext cx="16333" cy="16333"/>
      </dsp:txXfrm>
    </dsp:sp>
    <dsp:sp modelId="{117C879C-8620-4E55-AAA3-EAD83D637B60}">
      <dsp:nvSpPr>
        <dsp:cNvPr id="0" name=""/>
        <dsp:cNvSpPr/>
      </dsp:nvSpPr>
      <dsp:spPr>
        <a:xfrm>
          <a:off x="2726411" y="3096343"/>
          <a:ext cx="466306" cy="4566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IDR</a:t>
          </a:r>
          <a:endParaRPr lang="es-ES" sz="1400" b="1" kern="1200" dirty="0"/>
        </a:p>
      </dsp:txBody>
      <dsp:txXfrm>
        <a:off x="2794700" y="3163221"/>
        <a:ext cx="329728" cy="322913"/>
      </dsp:txXfrm>
    </dsp:sp>
    <dsp:sp modelId="{8D19390C-1047-4B52-98A9-00A5E861B20D}">
      <dsp:nvSpPr>
        <dsp:cNvPr id="0" name=""/>
        <dsp:cNvSpPr/>
      </dsp:nvSpPr>
      <dsp:spPr>
        <a:xfrm rot="11250721">
          <a:off x="972161" y="4200874"/>
          <a:ext cx="1396584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1396584" y="839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 rot="10800000">
        <a:off x="1635538" y="4174352"/>
        <a:ext cx="69829" cy="69829"/>
      </dsp:txXfrm>
    </dsp:sp>
    <dsp:sp modelId="{4F2A0F8E-5C24-4687-BD15-4E422E92A99B}">
      <dsp:nvSpPr>
        <dsp:cNvPr id="0" name=""/>
        <dsp:cNvSpPr/>
      </dsp:nvSpPr>
      <dsp:spPr>
        <a:xfrm>
          <a:off x="378515" y="3777496"/>
          <a:ext cx="602222" cy="6022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>
            <a:solidFill>
              <a:srgbClr val="FFFF00"/>
            </a:solidFill>
          </a:endParaRPr>
        </a:p>
      </dsp:txBody>
      <dsp:txXfrm>
        <a:off x="466708" y="3865691"/>
        <a:ext cx="425836" cy="425840"/>
      </dsp:txXfrm>
    </dsp:sp>
    <dsp:sp modelId="{52B55515-4340-4B6A-B1AF-907F4167ABC8}">
      <dsp:nvSpPr>
        <dsp:cNvPr id="0" name=""/>
        <dsp:cNvSpPr/>
      </dsp:nvSpPr>
      <dsp:spPr>
        <a:xfrm rot="12375816">
          <a:off x="458495" y="3581343"/>
          <a:ext cx="2183010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2183010" y="839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700" kern="1200"/>
        </a:p>
      </dsp:txBody>
      <dsp:txXfrm rot="10800000">
        <a:off x="1495425" y="3535161"/>
        <a:ext cx="109150" cy="109150"/>
      </dsp:txXfrm>
    </dsp:sp>
    <dsp:sp modelId="{D8EDCECB-E4CB-4801-A043-13AE1DB41930}">
      <dsp:nvSpPr>
        <dsp:cNvPr id="0" name=""/>
        <dsp:cNvSpPr/>
      </dsp:nvSpPr>
      <dsp:spPr>
        <a:xfrm>
          <a:off x="0" y="2672378"/>
          <a:ext cx="602263" cy="6022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>
            <a:solidFill>
              <a:srgbClr val="FFFF00"/>
            </a:solidFill>
          </a:endParaRPr>
        </a:p>
      </dsp:txBody>
      <dsp:txXfrm>
        <a:off x="88199" y="2760573"/>
        <a:ext cx="425865" cy="425840"/>
      </dsp:txXfrm>
    </dsp:sp>
    <dsp:sp modelId="{CA4738EC-426F-4FBF-9280-02FD6D72FDF3}">
      <dsp:nvSpPr>
        <dsp:cNvPr id="0" name=""/>
        <dsp:cNvSpPr/>
      </dsp:nvSpPr>
      <dsp:spPr>
        <a:xfrm rot="11642186">
          <a:off x="565369" y="3975090"/>
          <a:ext cx="1867908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1867908" y="839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00" kern="1200"/>
        </a:p>
      </dsp:txBody>
      <dsp:txXfrm rot="10800000">
        <a:off x="1452625" y="3936786"/>
        <a:ext cx="93395" cy="93395"/>
      </dsp:txXfrm>
    </dsp:sp>
    <dsp:sp modelId="{18D576BF-07BC-43BA-B04B-148B408D07A1}">
      <dsp:nvSpPr>
        <dsp:cNvPr id="0" name=""/>
        <dsp:cNvSpPr/>
      </dsp:nvSpPr>
      <dsp:spPr>
        <a:xfrm>
          <a:off x="0" y="3382818"/>
          <a:ext cx="602247" cy="6022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>
            <a:solidFill>
              <a:srgbClr val="FFFF00"/>
            </a:solidFill>
          </a:endParaRPr>
        </a:p>
      </dsp:txBody>
      <dsp:txXfrm>
        <a:off x="88197" y="3471011"/>
        <a:ext cx="425853" cy="425836"/>
      </dsp:txXfrm>
    </dsp:sp>
    <dsp:sp modelId="{0E002D23-BD39-4B43-A072-7B57A5F15CCC}">
      <dsp:nvSpPr>
        <dsp:cNvPr id="0" name=""/>
        <dsp:cNvSpPr/>
      </dsp:nvSpPr>
      <dsp:spPr>
        <a:xfrm rot="11091405">
          <a:off x="598011" y="4257052"/>
          <a:ext cx="1757324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1757324" y="839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00" kern="1200"/>
        </a:p>
      </dsp:txBody>
      <dsp:txXfrm rot="10800000">
        <a:off x="1432740" y="4221512"/>
        <a:ext cx="87866" cy="87866"/>
      </dsp:txXfrm>
    </dsp:sp>
    <dsp:sp modelId="{1EFB22DE-C32F-481E-A375-70D52848C859}">
      <dsp:nvSpPr>
        <dsp:cNvPr id="0" name=""/>
        <dsp:cNvSpPr/>
      </dsp:nvSpPr>
      <dsp:spPr>
        <a:xfrm>
          <a:off x="0" y="3864444"/>
          <a:ext cx="602247" cy="6022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>
            <a:solidFill>
              <a:srgbClr val="FFFF00"/>
            </a:solidFill>
          </a:endParaRPr>
        </a:p>
      </dsp:txBody>
      <dsp:txXfrm>
        <a:off x="88197" y="3952639"/>
        <a:ext cx="425853" cy="425840"/>
      </dsp:txXfrm>
    </dsp:sp>
    <dsp:sp modelId="{5BA2FFAD-AD77-430D-AC28-1A1D0F39743B}">
      <dsp:nvSpPr>
        <dsp:cNvPr id="0" name=""/>
        <dsp:cNvSpPr/>
      </dsp:nvSpPr>
      <dsp:spPr>
        <a:xfrm rot="13614677">
          <a:off x="1077914" y="3192326"/>
          <a:ext cx="2014197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2014197" y="839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700" kern="1200"/>
        </a:p>
      </dsp:txBody>
      <dsp:txXfrm rot="10800000">
        <a:off x="2034658" y="3150364"/>
        <a:ext cx="100709" cy="100709"/>
      </dsp:txXfrm>
    </dsp:sp>
    <dsp:sp modelId="{12C0496B-3FF7-4848-B0D6-D647911B456B}">
      <dsp:nvSpPr>
        <dsp:cNvPr id="0" name=""/>
        <dsp:cNvSpPr/>
      </dsp:nvSpPr>
      <dsp:spPr>
        <a:xfrm>
          <a:off x="890211" y="1944218"/>
          <a:ext cx="602239" cy="6022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>
            <a:solidFill>
              <a:srgbClr val="FFFF00"/>
            </a:solidFill>
          </a:endParaRPr>
        </a:p>
      </dsp:txBody>
      <dsp:txXfrm>
        <a:off x="978407" y="2032413"/>
        <a:ext cx="425847" cy="42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4817486-B6F2-4E8E-85FD-CCD656F8B52F}" type="datetimeFigureOut">
              <a:rPr lang="es-AR" smtClean="0"/>
              <a:pPr/>
              <a:t>14/05/2015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68F2CAF-3D94-4043-B650-BECAE496FEB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783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F2CAF-3D94-4043-B650-BECAE496FEB6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63A-0890-4045-A79F-0F79AD82FBDF}" type="datetimeFigureOut">
              <a:rPr lang="es-AR" smtClean="0"/>
              <a:pPr/>
              <a:t>14/05/2015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7EE7-E82D-4F72-9F9F-397A32EC2E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63A-0890-4045-A79F-0F79AD82FBDF}" type="datetimeFigureOut">
              <a:rPr lang="es-AR" smtClean="0"/>
              <a:pPr/>
              <a:t>14/05/2015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7EE7-E82D-4F72-9F9F-397A32EC2E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63A-0890-4045-A79F-0F79AD82FBDF}" type="datetimeFigureOut">
              <a:rPr lang="es-AR" smtClean="0"/>
              <a:pPr/>
              <a:t>14/05/2015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7EE7-E82D-4F72-9F9F-397A32EC2E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63A-0890-4045-A79F-0F79AD82FBDF}" type="datetimeFigureOut">
              <a:rPr lang="es-AR" smtClean="0"/>
              <a:pPr/>
              <a:t>14/05/2015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7EE7-E82D-4F72-9F9F-397A32EC2E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63A-0890-4045-A79F-0F79AD82FBDF}" type="datetimeFigureOut">
              <a:rPr lang="es-AR" smtClean="0"/>
              <a:pPr/>
              <a:t>14/05/2015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7EE7-E82D-4F72-9F9F-397A32EC2E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63A-0890-4045-A79F-0F79AD82FBDF}" type="datetimeFigureOut">
              <a:rPr lang="es-AR" smtClean="0"/>
              <a:pPr/>
              <a:t>14/05/2015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7EE7-E82D-4F72-9F9F-397A32EC2E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63A-0890-4045-A79F-0F79AD82FBDF}" type="datetimeFigureOut">
              <a:rPr lang="es-AR" smtClean="0"/>
              <a:pPr/>
              <a:t>14/05/2015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7EE7-E82D-4F72-9F9F-397A32EC2E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63A-0890-4045-A79F-0F79AD82FBDF}" type="datetimeFigureOut">
              <a:rPr lang="es-AR" smtClean="0"/>
              <a:pPr/>
              <a:t>14/05/2015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7EE7-E82D-4F72-9F9F-397A32EC2E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63A-0890-4045-A79F-0F79AD82FBDF}" type="datetimeFigureOut">
              <a:rPr lang="es-AR" smtClean="0"/>
              <a:pPr/>
              <a:t>14/05/2015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7EE7-E82D-4F72-9F9F-397A32EC2E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63A-0890-4045-A79F-0F79AD82FBDF}" type="datetimeFigureOut">
              <a:rPr lang="es-AR" smtClean="0"/>
              <a:pPr/>
              <a:t>14/05/2015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7EE7-E82D-4F72-9F9F-397A32EC2E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63A-0890-4045-A79F-0F79AD82FBDF}" type="datetimeFigureOut">
              <a:rPr lang="es-AR" smtClean="0"/>
              <a:pPr/>
              <a:t>14/05/2015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7EE7-E82D-4F72-9F9F-397A32EC2E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F63A-0890-4045-A79F-0F79AD82FBDF}" type="datetimeFigureOut">
              <a:rPr lang="es-AR" smtClean="0"/>
              <a:pPr/>
              <a:t>14/05/2015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77EE7-E82D-4F72-9F9F-397A32EC2ED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1.jpeg"/><Relationship Id="rId2" Type="http://schemas.openxmlformats.org/officeDocument/2006/relationships/image" Target="../media/image6.pn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2.jpeg"/><Relationship Id="rId10" Type="http://schemas.openxmlformats.org/officeDocument/2006/relationships/image" Target="../media/image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largue_inic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 Imagen" descr="Logo IDEM_pow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9981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3 Imagen" descr="plantilla_presentaciones_X_jornadas__Idera_Mendoz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37225"/>
            <a:ext cx="9144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0" y="593793"/>
            <a:ext cx="7092280" cy="3603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1403648" y="1124744"/>
            <a:ext cx="2160240" cy="3168352"/>
          </a:xfrm>
          <a:prstGeom prst="rect">
            <a:avLst/>
          </a:prstGeom>
          <a:ln w="57150"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Entes de gestión de información temática</a:t>
            </a:r>
          </a:p>
          <a:p>
            <a:pPr algn="ctr"/>
            <a:r>
              <a:rPr lang="es-AR" b="1" dirty="0" smtClean="0">
                <a:solidFill>
                  <a:schemeClr val="bg1"/>
                </a:solidFill>
              </a:rPr>
              <a:t>de todo el territorio provincial</a:t>
            </a:r>
          </a:p>
        </p:txBody>
      </p:sp>
      <p:pic>
        <p:nvPicPr>
          <p:cNvPr id="8204" name="5 Imagen" descr="Logo IDEM_pow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0"/>
            <a:ext cx="2123728" cy="94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3 Imagen" descr="plantilla_presentaciones_X_jornadas__Idera_Mendoz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7225"/>
            <a:ext cx="9144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gis_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124744"/>
            <a:ext cx="2448272" cy="3168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3" name="22 Grupo"/>
          <p:cNvGrpSpPr/>
          <p:nvPr/>
        </p:nvGrpSpPr>
        <p:grpSpPr>
          <a:xfrm>
            <a:off x="3581818" y="4653136"/>
            <a:ext cx="3744416" cy="1008112"/>
            <a:chOff x="2381911" y="4850942"/>
            <a:chExt cx="3744416" cy="842400"/>
          </a:xfrm>
          <a:effectLst/>
        </p:grpSpPr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3131840" y="4869159"/>
              <a:ext cx="2994487" cy="804564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s-AR" sz="1600" b="1" dirty="0" smtClean="0">
                  <a:solidFill>
                    <a:schemeClr val="bg1"/>
                  </a:solidFill>
                </a:rPr>
                <a:t>Entes de gestión de información</a:t>
              </a:r>
            </a:p>
            <a:p>
              <a:r>
                <a:rPr lang="es-AR" sz="1600" b="1" dirty="0" err="1" smtClean="0">
                  <a:solidFill>
                    <a:schemeClr val="bg1"/>
                  </a:solidFill>
                </a:rPr>
                <a:t>multi</a:t>
              </a:r>
              <a:r>
                <a:rPr lang="es-AR" sz="1600" b="1" dirty="0" smtClean="0">
                  <a:solidFill>
                    <a:schemeClr val="bg1"/>
                  </a:solidFill>
                </a:rPr>
                <a:t>-temática de una región</a:t>
              </a:r>
            </a:p>
            <a:p>
              <a:r>
                <a:rPr lang="es-AR" sz="1200" b="1" dirty="0" smtClean="0">
                  <a:solidFill>
                    <a:srgbClr val="0D2329"/>
                  </a:solidFill>
                </a:rPr>
                <a:t>Ejemplo: Municipios, Subdelegaciones de Agua, etc.</a:t>
              </a:r>
              <a:endParaRPr lang="es-ES" sz="1200" b="1" dirty="0">
                <a:solidFill>
                  <a:srgbClr val="0D2329"/>
                </a:solidFill>
              </a:endParaRPr>
            </a:p>
          </p:txBody>
        </p:sp>
        <p:pic>
          <p:nvPicPr>
            <p:cNvPr id="8194" name="14 Imagen" descr="Mapa Mendoza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81911" y="4850942"/>
              <a:ext cx="749929" cy="84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21 CuadroTexto"/>
          <p:cNvSpPr txBox="1"/>
          <p:nvPr/>
        </p:nvSpPr>
        <p:spPr>
          <a:xfrm>
            <a:off x="323528" y="557645"/>
            <a:ext cx="59039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</a:rPr>
              <a:t>El enfoque de gestión de Información </a:t>
            </a:r>
            <a:r>
              <a:rPr lang="es-AR" sz="2000" b="1" dirty="0" err="1" smtClean="0">
                <a:solidFill>
                  <a:schemeClr val="bg1"/>
                </a:solidFill>
              </a:rPr>
              <a:t>geoespacial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24" name="23 Flecha izquierda y derecha"/>
          <p:cNvSpPr/>
          <p:nvPr/>
        </p:nvSpPr>
        <p:spPr>
          <a:xfrm>
            <a:off x="3347864" y="2348880"/>
            <a:ext cx="1656184" cy="720080"/>
          </a:xfrm>
          <a:prstGeom prst="leftRightArrow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24 Flecha izquierda y derecha"/>
          <p:cNvSpPr/>
          <p:nvPr/>
        </p:nvSpPr>
        <p:spPr>
          <a:xfrm rot="5400000">
            <a:off x="5544108" y="4077072"/>
            <a:ext cx="900100" cy="540060"/>
          </a:xfrm>
          <a:prstGeom prst="leftRightArrow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intr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395536" y="1606025"/>
            <a:ext cx="8064896" cy="3645949"/>
          </a:xfrm>
          <a:prstGeom prst="rect">
            <a:avLst/>
          </a:prstGeom>
          <a:solidFill>
            <a:schemeClr val="tx1">
              <a:alpha val="37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AR" dirty="0">
                <a:solidFill>
                  <a:schemeClr val="bg1"/>
                </a:solidFill>
              </a:rPr>
              <a:t>Hoy todos nos unimos en los conceptos concentrados en una IDE para apoyarnos y tender 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Normalización de los datos y de la Información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Procesos colaborativos de producción de datos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Nos concentramos en la calidad del dato de nuestra institución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Consumimos y apoyamos la información de otros entes temáticos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Generamos procesos colaborativos con los distintos gestores del territorio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Gestión de información interinstitucional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Una plataforma de base para apoyar  y nivelar tecnológicamente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Planes de producción y adquisición de información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Integración de esfuerzos en teledetección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Replicamos el formato de IDERA a nivel local con grupos de </a:t>
            </a:r>
            <a:r>
              <a:rPr lang="es-AR" dirty="0" smtClean="0">
                <a:solidFill>
                  <a:schemeClr val="bg1"/>
                </a:solidFill>
              </a:rPr>
              <a:t>trabajo</a:t>
            </a:r>
            <a:endParaRPr lang="es-AR" dirty="0">
              <a:solidFill>
                <a:schemeClr val="bg1"/>
              </a:solidFill>
            </a:endParaRPr>
          </a:p>
          <a:p>
            <a:endParaRPr lang="es-AR" sz="800" dirty="0" smtClean="0">
              <a:solidFill>
                <a:schemeClr val="bg1"/>
              </a:solidFill>
            </a:endParaRPr>
          </a:p>
        </p:txBody>
      </p:sp>
      <p:pic>
        <p:nvPicPr>
          <p:cNvPr id="4098" name="3 Imagen" descr="plantilla_presentaciones_X_jornadas__Idera_Mendoz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7225"/>
            <a:ext cx="9144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0" y="836613"/>
            <a:ext cx="6516688" cy="3603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1" name="10 CuadroTexto"/>
          <p:cNvSpPr txBox="1"/>
          <p:nvPr/>
        </p:nvSpPr>
        <p:spPr>
          <a:xfrm>
            <a:off x="468313" y="806450"/>
            <a:ext cx="59039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bg1"/>
                </a:solidFill>
                <a:latin typeface="+mj-lt"/>
              </a:rPr>
              <a:t>IDEMENDOZA</a:t>
            </a:r>
          </a:p>
        </p:txBody>
      </p:sp>
      <p:pic>
        <p:nvPicPr>
          <p:cNvPr id="12" name="5 Imagen" descr="Logo IDEM_pow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8349" y="0"/>
            <a:ext cx="268565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6924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intr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395536" y="1606025"/>
            <a:ext cx="8064896" cy="3645949"/>
          </a:xfrm>
          <a:prstGeom prst="rect">
            <a:avLst/>
          </a:prstGeom>
          <a:solidFill>
            <a:schemeClr val="tx1">
              <a:alpha val="37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 sz="800" dirty="0" smtClean="0">
              <a:solidFill>
                <a:schemeClr val="bg1"/>
              </a:solidFill>
            </a:endParaRPr>
          </a:p>
        </p:txBody>
      </p:sp>
      <p:pic>
        <p:nvPicPr>
          <p:cNvPr id="4098" name="3 Imagen" descr="plantilla_presentaciones_X_jornadas__Idera_Mendoz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7225"/>
            <a:ext cx="9144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0" y="836613"/>
            <a:ext cx="6516688" cy="3603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1" name="10 CuadroTexto"/>
          <p:cNvSpPr txBox="1"/>
          <p:nvPr/>
        </p:nvSpPr>
        <p:spPr>
          <a:xfrm>
            <a:off x="468313" y="806450"/>
            <a:ext cx="59039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bg1"/>
                </a:solidFill>
                <a:latin typeface="+mj-lt"/>
              </a:rPr>
              <a:t>IDEMENDOZA</a:t>
            </a:r>
          </a:p>
        </p:txBody>
      </p:sp>
      <p:pic>
        <p:nvPicPr>
          <p:cNvPr id="12" name="5 Imagen" descr="Logo IDEM_pow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8349" y="0"/>
            <a:ext cx="268565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331640" y="2136339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No nos quedemos enamorados de las ventanitas y apuntemos a la calidad de los datos que nos permitirán producir la información necesaria para la generación y mejora de las políticas públicas que impactan en la realidad</a:t>
            </a:r>
            <a:r>
              <a:rPr lang="es-AR" sz="2000" b="1" dirty="0" smtClean="0">
                <a:solidFill>
                  <a:schemeClr val="bg1"/>
                </a:solidFill>
              </a:rPr>
              <a:t>.</a:t>
            </a:r>
          </a:p>
          <a:p>
            <a:endParaRPr lang="es-AR" sz="2000" b="1" dirty="0">
              <a:solidFill>
                <a:schemeClr val="bg1"/>
              </a:solidFill>
            </a:endParaRPr>
          </a:p>
          <a:p>
            <a:r>
              <a:rPr lang="es-AR" sz="2000" b="1" dirty="0">
                <a:solidFill>
                  <a:schemeClr val="bg1"/>
                </a:solidFill>
              </a:rPr>
              <a:t>Jerarquicemos los sistemas y no minimicemos su mantenimiento de modo de poder modelar la realidad, pero también su evolución.</a:t>
            </a:r>
            <a:endParaRPr lang="es-A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10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intr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4098" name="3 Imagen" descr="plantilla_presentaciones_X_jornadas__Idera_Mendoz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7225"/>
            <a:ext cx="9144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0" y="836613"/>
            <a:ext cx="6516688" cy="3603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1" name="10 CuadroTexto"/>
          <p:cNvSpPr txBox="1"/>
          <p:nvPr/>
        </p:nvSpPr>
        <p:spPr>
          <a:xfrm>
            <a:off x="468313" y="806450"/>
            <a:ext cx="59039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bg1"/>
                </a:solidFill>
                <a:latin typeface="+mj-lt"/>
              </a:rPr>
              <a:t>IDEMENDOZA</a:t>
            </a:r>
          </a:p>
        </p:txBody>
      </p:sp>
      <p:pic>
        <p:nvPicPr>
          <p:cNvPr id="12" name="5 Imagen" descr="Logo IDEM_pow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8349" y="0"/>
            <a:ext cx="268565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0"/>
          <p:cNvPicPr>
            <a:picLocks noChangeAspect="1" noChangeArrowheads="1"/>
          </p:cNvPicPr>
          <p:nvPr/>
        </p:nvPicPr>
        <p:blipFill>
          <a:blip r:embed="rId5" cstate="print"/>
          <a:srcRect t="16339" r="24344" b="6743"/>
          <a:stretch>
            <a:fillRect/>
          </a:stretch>
        </p:blipFill>
        <p:spPr bwMode="auto">
          <a:xfrm>
            <a:off x="-2896" y="1226703"/>
            <a:ext cx="7536908" cy="45105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5948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intr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0" y="1206501"/>
            <a:ext cx="9144000" cy="4530724"/>
          </a:xfrm>
          <a:prstGeom prst="rect">
            <a:avLst/>
          </a:prstGeom>
          <a:solidFill>
            <a:schemeClr val="tx1">
              <a:alpha val="37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 sz="800" dirty="0" smtClean="0">
              <a:solidFill>
                <a:schemeClr val="bg1"/>
              </a:solidFill>
            </a:endParaRPr>
          </a:p>
        </p:txBody>
      </p:sp>
      <p:pic>
        <p:nvPicPr>
          <p:cNvPr id="4098" name="3 Imagen" descr="plantilla_presentaciones_X_jornadas__Idera_Mendoz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7225"/>
            <a:ext cx="9144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0" y="908398"/>
            <a:ext cx="6516688" cy="3603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1" name="10 CuadroTexto"/>
          <p:cNvSpPr txBox="1"/>
          <p:nvPr/>
        </p:nvSpPr>
        <p:spPr>
          <a:xfrm>
            <a:off x="468313" y="868710"/>
            <a:ext cx="59039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bg1"/>
                </a:solidFill>
                <a:latin typeface="+mj-lt"/>
              </a:rPr>
              <a:t>IDE</a:t>
            </a:r>
            <a:r>
              <a:rPr lang="es-AR" sz="2000" b="1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MENDOZA</a:t>
            </a:r>
          </a:p>
        </p:txBody>
      </p:sp>
      <p:pic>
        <p:nvPicPr>
          <p:cNvPr id="13" name="5 Imagen" descr="Logo IDEM_pow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1988" y="1547813"/>
            <a:ext cx="495935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0469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0" y="0"/>
            <a:ext cx="9144000" cy="1556792"/>
            <a:chOff x="0" y="0"/>
            <a:chExt cx="9144000" cy="1556792"/>
          </a:xfrm>
        </p:grpSpPr>
        <p:sp>
          <p:nvSpPr>
            <p:cNvPr id="9" name="8 Rectángulo"/>
            <p:cNvSpPr/>
            <p:nvPr/>
          </p:nvSpPr>
          <p:spPr>
            <a:xfrm>
              <a:off x="0" y="0"/>
              <a:ext cx="9144000" cy="155679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323528" y="332656"/>
              <a:ext cx="8496944" cy="78483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s-AR" sz="25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"Aquel que no conoce la historia, está condenado a repetirla". </a:t>
              </a:r>
              <a:endParaRPr kumimoji="0" lang="es-AR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0" algn="r" defTabSz="5730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s-AR" sz="2000" b="1" i="0" u="none" strike="noStrike" cap="none" normalizeH="0" baseline="0" dirty="0" smtClean="0">
                  <a:ln>
                    <a:noFill/>
                  </a:ln>
                  <a:solidFill>
                    <a:srgbClr val="F1E1C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George Santayana</a:t>
              </a:r>
            </a:p>
          </p:txBody>
        </p:sp>
      </p:grp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1700808"/>
            <a:ext cx="820891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Sustentabilidad de los Sistemas de Información</a:t>
            </a:r>
            <a:endParaRPr kumimoji="0" lang="es-AR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Desde la aparición de los sistemas de información, los esfuerzos por consolidar no siempre han dado resultado.</a:t>
            </a:r>
            <a:endParaRPr kumimoji="0" lang="es-AR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Esfuerzos aislados, no comprendidos Institucionalmente.</a:t>
            </a:r>
            <a:endParaRPr kumimoji="0" lang="es-AR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Escaza normalización y documentación.</a:t>
            </a:r>
            <a:endParaRPr kumimoji="0" lang="es-AR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Costos de la Información no asumidos o minimizados.</a:t>
            </a:r>
            <a:endParaRPr kumimoji="0" lang="es-AR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Proyectos y programas temporales que no se arraigan a la institución, el acortamiento de los períodos de gobierno, afectan las políticas de largo plazo.</a:t>
            </a:r>
            <a:endParaRPr kumimoji="0" lang="es-AR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479715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Integrarnos en la IDE Mendoza el nivel técnico a modo de hacer sustentable los sistemas de información.</a:t>
            </a:r>
            <a:endParaRPr kumimoji="0" lang="es-AR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3 Imagen" descr="plantilla_presentaciones_X_jornadas__Idera_Mendoz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7225"/>
            <a:ext cx="9144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uiExpand="1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3 Imagen" descr="plantilla_presentaciones_X_jornadas__Idera_Mendoz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7225"/>
            <a:ext cx="9144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Text Box 29"/>
          <p:cNvSpPr txBox="1">
            <a:spLocks noChangeArrowheads="1"/>
          </p:cNvSpPr>
          <p:nvPr/>
        </p:nvSpPr>
        <p:spPr bwMode="auto">
          <a:xfrm>
            <a:off x="5364088" y="5354998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b="1" dirty="0">
                <a:solidFill>
                  <a:schemeClr val="bg1"/>
                </a:solidFill>
              </a:rPr>
              <a:t>2011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098" name="Text Box 30"/>
          <p:cNvSpPr txBox="1">
            <a:spLocks noChangeArrowheads="1"/>
          </p:cNvSpPr>
          <p:nvPr/>
        </p:nvSpPr>
        <p:spPr bwMode="auto">
          <a:xfrm>
            <a:off x="7957318" y="5346321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b="1" dirty="0">
                <a:solidFill>
                  <a:schemeClr val="bg1"/>
                </a:solidFill>
              </a:rPr>
              <a:t>2015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099" name="Text Box 31"/>
          <p:cNvSpPr txBox="1">
            <a:spLocks noChangeArrowheads="1"/>
          </p:cNvSpPr>
          <p:nvPr/>
        </p:nvSpPr>
        <p:spPr bwMode="auto">
          <a:xfrm>
            <a:off x="6228184" y="5346321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b="1" dirty="0" err="1">
                <a:solidFill>
                  <a:schemeClr val="bg1"/>
                </a:solidFill>
              </a:rPr>
              <a:t>IDEMendoza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103" name="Text Box 36"/>
          <p:cNvSpPr txBox="1">
            <a:spLocks noChangeArrowheads="1"/>
          </p:cNvSpPr>
          <p:nvPr/>
        </p:nvSpPr>
        <p:spPr bwMode="auto">
          <a:xfrm>
            <a:off x="1187624" y="5373216"/>
            <a:ext cx="35290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1600" b="1" dirty="0">
                <a:solidFill>
                  <a:schemeClr val="bg1"/>
                </a:solidFill>
              </a:rPr>
              <a:t>Esfuerzos Aislados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3104" name="Text Box 37"/>
          <p:cNvSpPr txBox="1">
            <a:spLocks noChangeArrowheads="1"/>
          </p:cNvSpPr>
          <p:nvPr/>
        </p:nvSpPr>
        <p:spPr bwMode="auto">
          <a:xfrm rot="10800000">
            <a:off x="359447" y="1268760"/>
            <a:ext cx="43088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Niveles </a:t>
            </a:r>
            <a:r>
              <a:rPr lang="es-A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A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gestión de información pública</a:t>
            </a:r>
            <a:endParaRPr lang="es-E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Line 28"/>
          <p:cNvSpPr>
            <a:spLocks noChangeShapeType="1"/>
          </p:cNvSpPr>
          <p:nvPr/>
        </p:nvSpPr>
        <p:spPr bwMode="auto">
          <a:xfrm>
            <a:off x="6058967" y="535907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106" name="Line 28"/>
          <p:cNvSpPr>
            <a:spLocks noChangeShapeType="1"/>
          </p:cNvSpPr>
          <p:nvPr/>
        </p:nvSpPr>
        <p:spPr bwMode="auto">
          <a:xfrm>
            <a:off x="7840142" y="535907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118" name="Text Box 29"/>
          <p:cNvSpPr txBox="1">
            <a:spLocks noChangeArrowheads="1"/>
          </p:cNvSpPr>
          <p:nvPr/>
        </p:nvSpPr>
        <p:spPr bwMode="auto">
          <a:xfrm>
            <a:off x="820217" y="534796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b="1" dirty="0">
                <a:solidFill>
                  <a:schemeClr val="bg1"/>
                </a:solidFill>
              </a:rPr>
              <a:t>1998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0" y="260648"/>
            <a:ext cx="6516688" cy="3603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51" name="50 CuadroTexto"/>
          <p:cNvSpPr txBox="1"/>
          <p:nvPr/>
        </p:nvSpPr>
        <p:spPr>
          <a:xfrm>
            <a:off x="468313" y="230485"/>
            <a:ext cx="59039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b="1" dirty="0" smtClean="0">
                <a:solidFill>
                  <a:schemeClr val="bg1"/>
                </a:solidFill>
                <a:latin typeface="+mj-lt"/>
              </a:rPr>
              <a:t>SUSTENTABILIDAD DE LOS SISTEMAS DE INFORMACIÓN</a:t>
            </a:r>
            <a:endParaRPr lang="es-AR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7" name="46 Grupo"/>
          <p:cNvGrpSpPr/>
          <p:nvPr/>
        </p:nvGrpSpPr>
        <p:grpSpPr>
          <a:xfrm>
            <a:off x="756717" y="1398265"/>
            <a:ext cx="8207771" cy="4032250"/>
            <a:chOff x="756717" y="1398265"/>
            <a:chExt cx="7777163" cy="4032250"/>
          </a:xfrm>
        </p:grpSpPr>
        <p:sp>
          <p:nvSpPr>
            <p:cNvPr id="35" name="34 Rectángulo"/>
            <p:cNvSpPr/>
            <p:nvPr/>
          </p:nvSpPr>
          <p:spPr>
            <a:xfrm>
              <a:off x="793230" y="1542728"/>
              <a:ext cx="7343775" cy="50323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793230" y="2082478"/>
              <a:ext cx="7343775" cy="504825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793230" y="2623815"/>
              <a:ext cx="7343775" cy="503238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40" name="39 Rectángulo"/>
            <p:cNvSpPr/>
            <p:nvPr/>
          </p:nvSpPr>
          <p:spPr>
            <a:xfrm>
              <a:off x="793230" y="3157215"/>
              <a:ext cx="7343775" cy="503238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793230" y="3698553"/>
              <a:ext cx="7343775" cy="50323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793230" y="4231953"/>
              <a:ext cx="7343775" cy="50323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793230" y="4759003"/>
              <a:ext cx="7343775" cy="50323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3085" name="Line 4"/>
            <p:cNvSpPr>
              <a:spLocks noChangeShapeType="1"/>
            </p:cNvSpPr>
            <p:nvPr/>
          </p:nvSpPr>
          <p:spPr bwMode="auto">
            <a:xfrm>
              <a:off x="756717" y="1398265"/>
              <a:ext cx="0" cy="3881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86" name="Line 5"/>
            <p:cNvSpPr>
              <a:spLocks noChangeShapeType="1"/>
            </p:cNvSpPr>
            <p:nvPr/>
          </p:nvSpPr>
          <p:spPr bwMode="auto">
            <a:xfrm flipV="1">
              <a:off x="756717" y="5284465"/>
              <a:ext cx="76327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87" name="Line 6"/>
            <p:cNvSpPr>
              <a:spLocks noChangeShapeType="1"/>
            </p:cNvSpPr>
            <p:nvPr/>
          </p:nvSpPr>
          <p:spPr bwMode="auto">
            <a:xfrm>
              <a:off x="756717" y="4746303"/>
              <a:ext cx="7488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88" name="Line 7"/>
            <p:cNvSpPr>
              <a:spLocks noChangeShapeType="1"/>
            </p:cNvSpPr>
            <p:nvPr/>
          </p:nvSpPr>
          <p:spPr bwMode="auto">
            <a:xfrm>
              <a:off x="756717" y="4216078"/>
              <a:ext cx="741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89" name="Line 8"/>
            <p:cNvSpPr>
              <a:spLocks noChangeShapeType="1"/>
            </p:cNvSpPr>
            <p:nvPr/>
          </p:nvSpPr>
          <p:spPr bwMode="auto">
            <a:xfrm>
              <a:off x="756717" y="3674740"/>
              <a:ext cx="741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90" name="AutoShape 12"/>
            <p:cNvSpPr>
              <a:spLocks noChangeArrowheads="1"/>
            </p:cNvSpPr>
            <p:nvPr/>
          </p:nvSpPr>
          <p:spPr bwMode="auto">
            <a:xfrm>
              <a:off x="756717" y="5214615"/>
              <a:ext cx="7777163" cy="215900"/>
            </a:xfrm>
            <a:prstGeom prst="rightArrow">
              <a:avLst>
                <a:gd name="adj1" fmla="val 0"/>
                <a:gd name="adj2" fmla="val 79382"/>
              </a:avLst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91" name="Line 17"/>
            <p:cNvSpPr>
              <a:spLocks noChangeShapeType="1"/>
            </p:cNvSpPr>
            <p:nvPr/>
          </p:nvSpPr>
          <p:spPr bwMode="auto">
            <a:xfrm>
              <a:off x="756717" y="3142928"/>
              <a:ext cx="741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93" name="Line 19"/>
            <p:cNvSpPr>
              <a:spLocks noChangeShapeType="1"/>
            </p:cNvSpPr>
            <p:nvPr/>
          </p:nvSpPr>
          <p:spPr bwMode="auto">
            <a:xfrm>
              <a:off x="756717" y="2604765"/>
              <a:ext cx="741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96" name="Line 23"/>
            <p:cNvSpPr>
              <a:spLocks noChangeShapeType="1"/>
            </p:cNvSpPr>
            <p:nvPr/>
          </p:nvSpPr>
          <p:spPr bwMode="auto">
            <a:xfrm>
              <a:off x="756717" y="2065015"/>
              <a:ext cx="7416800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92" name="Text Box 18"/>
            <p:cNvSpPr txBox="1">
              <a:spLocks noChangeArrowheads="1"/>
            </p:cNvSpPr>
            <p:nvPr/>
          </p:nvSpPr>
          <p:spPr bwMode="auto">
            <a:xfrm>
              <a:off x="899592" y="2700015"/>
              <a:ext cx="6985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b="1" dirty="0" smtClean="0"/>
                <a:t>SERVICIO INTERNOS Y PÚBLICOS DE INFORMACIÓN NORMALIZADOS</a:t>
              </a:r>
              <a:endParaRPr lang="es-ES" b="1" dirty="0"/>
            </a:p>
          </p:txBody>
        </p:sp>
        <p:sp>
          <p:nvSpPr>
            <p:cNvPr id="3094" name="Text Box 20"/>
            <p:cNvSpPr txBox="1">
              <a:spLocks noChangeArrowheads="1"/>
            </p:cNvSpPr>
            <p:nvPr/>
          </p:nvSpPr>
          <p:spPr bwMode="auto">
            <a:xfrm>
              <a:off x="901180" y="2157090"/>
              <a:ext cx="6985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b="1" dirty="0"/>
                <a:t>SERVICIO WFS CON SEGURIDAD</a:t>
              </a:r>
              <a:endParaRPr lang="es-ES" b="1" dirty="0"/>
            </a:p>
          </p:txBody>
        </p:sp>
        <p:sp>
          <p:nvSpPr>
            <p:cNvPr id="3095" name="Text Box 21"/>
            <p:cNvSpPr txBox="1">
              <a:spLocks noChangeArrowheads="1"/>
            </p:cNvSpPr>
            <p:nvPr/>
          </p:nvSpPr>
          <p:spPr bwMode="auto">
            <a:xfrm>
              <a:off x="901180" y="1630040"/>
              <a:ext cx="6985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600" b="1" dirty="0"/>
                <a:t>INFORMACIÓN DE GESTIÓN </a:t>
              </a:r>
              <a:r>
                <a:rPr lang="es-AR" sz="1600" b="1" dirty="0" smtClean="0"/>
                <a:t>INTERINSTITUCIONAL, INTEROPERABLE</a:t>
              </a:r>
              <a:r>
                <a:rPr lang="es-AR" sz="2400" b="1" dirty="0" smtClean="0"/>
                <a:t> …</a:t>
              </a:r>
              <a:endParaRPr lang="es-ES" b="1" dirty="0"/>
            </a:p>
          </p:txBody>
        </p:sp>
        <p:sp>
          <p:nvSpPr>
            <p:cNvPr id="3107" name="Text Box 16"/>
            <p:cNvSpPr txBox="1">
              <a:spLocks noChangeArrowheads="1"/>
            </p:cNvSpPr>
            <p:nvPr/>
          </p:nvSpPr>
          <p:spPr bwMode="auto">
            <a:xfrm>
              <a:off x="899592" y="3255640"/>
              <a:ext cx="6985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b="1" dirty="0" smtClean="0"/>
                <a:t>SERVICIO INTERNOS Y PÚBLICOS DE INFORMACIÓN</a:t>
              </a:r>
              <a:endParaRPr lang="es-ES" b="1" dirty="0"/>
            </a:p>
          </p:txBody>
        </p:sp>
        <p:sp>
          <p:nvSpPr>
            <p:cNvPr id="3108" name="Text Box 15"/>
            <p:cNvSpPr txBox="1">
              <a:spLocks noChangeArrowheads="1"/>
            </p:cNvSpPr>
            <p:nvPr/>
          </p:nvSpPr>
          <p:spPr bwMode="auto">
            <a:xfrm>
              <a:off x="899592" y="3789040"/>
              <a:ext cx="6985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b="1" dirty="0"/>
                <a:t>SERVIDOR </a:t>
              </a:r>
              <a:r>
                <a:rPr lang="es-AR" b="1" dirty="0" smtClean="0"/>
                <a:t>INSTITUCIONAL - </a:t>
              </a:r>
              <a:r>
                <a:rPr lang="es-AR" b="1" dirty="0"/>
                <a:t>GESTIÓN INTERNA</a:t>
              </a:r>
              <a:endParaRPr lang="es-ES" b="1" dirty="0"/>
            </a:p>
          </p:txBody>
        </p:sp>
        <p:sp>
          <p:nvSpPr>
            <p:cNvPr id="3109" name="Text Box 14"/>
            <p:cNvSpPr txBox="1">
              <a:spLocks noChangeArrowheads="1"/>
            </p:cNvSpPr>
            <p:nvPr/>
          </p:nvSpPr>
          <p:spPr bwMode="auto">
            <a:xfrm>
              <a:off x="899592" y="4325615"/>
              <a:ext cx="6985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b="1" dirty="0"/>
                <a:t>INFORMACIÓN </a:t>
              </a:r>
              <a:r>
                <a:rPr lang="es-AR" b="1" dirty="0" smtClean="0"/>
                <a:t>INSTITUCIONAL ORGANIZADA</a:t>
              </a:r>
              <a:endParaRPr lang="es-ES" b="1" dirty="0"/>
            </a:p>
          </p:txBody>
        </p:sp>
        <p:sp>
          <p:nvSpPr>
            <p:cNvPr id="3110" name="Text Box 13"/>
            <p:cNvSpPr txBox="1">
              <a:spLocks noChangeArrowheads="1"/>
            </p:cNvSpPr>
            <p:nvPr/>
          </p:nvSpPr>
          <p:spPr bwMode="auto">
            <a:xfrm>
              <a:off x="899592" y="4863778"/>
              <a:ext cx="69850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b="1" dirty="0"/>
                <a:t>INFORMACIÓN </a:t>
              </a:r>
              <a:r>
                <a:rPr lang="es-AR" b="1" dirty="0" smtClean="0"/>
                <a:t>INSTITUCIONAL NO ARTICULADA</a:t>
              </a:r>
              <a:endParaRPr lang="es-ES" b="1" dirty="0"/>
            </a:p>
          </p:txBody>
        </p:sp>
      </p:grpSp>
      <p:grpSp>
        <p:nvGrpSpPr>
          <p:cNvPr id="59" name="58 Grupo"/>
          <p:cNvGrpSpPr/>
          <p:nvPr/>
        </p:nvGrpSpPr>
        <p:grpSpPr>
          <a:xfrm>
            <a:off x="1554782" y="1268760"/>
            <a:ext cx="7383496" cy="4234780"/>
            <a:chOff x="1554782" y="1268760"/>
            <a:chExt cx="7383496" cy="4234780"/>
          </a:xfrm>
        </p:grpSpPr>
        <p:sp>
          <p:nvSpPr>
            <p:cNvPr id="56" name="Freeform 32"/>
            <p:cNvSpPr>
              <a:spLocks/>
            </p:cNvSpPr>
            <p:nvPr/>
          </p:nvSpPr>
          <p:spPr bwMode="auto">
            <a:xfrm>
              <a:off x="1554782" y="2046238"/>
              <a:ext cx="6687556" cy="3384377"/>
            </a:xfrm>
            <a:custGeom>
              <a:avLst/>
              <a:gdLst/>
              <a:ahLst/>
              <a:cxnLst>
                <a:cxn ang="0">
                  <a:pos x="0" y="2268"/>
                </a:cxn>
                <a:cxn ang="0">
                  <a:pos x="635" y="1769"/>
                </a:cxn>
                <a:cxn ang="0">
                  <a:pos x="816" y="1815"/>
                </a:cxn>
                <a:cxn ang="0">
                  <a:pos x="1270" y="2268"/>
                </a:cxn>
                <a:cxn ang="0">
                  <a:pos x="2132" y="1406"/>
                </a:cxn>
                <a:cxn ang="0">
                  <a:pos x="2857" y="2223"/>
                </a:cxn>
                <a:cxn ang="0">
                  <a:pos x="3991" y="0"/>
                </a:cxn>
              </a:cxnLst>
              <a:rect l="0" t="0" r="r" b="b"/>
              <a:pathLst>
                <a:path w="3991" h="2457">
                  <a:moveTo>
                    <a:pt x="0" y="2268"/>
                  </a:moveTo>
                  <a:cubicBezTo>
                    <a:pt x="249" y="2056"/>
                    <a:pt x="499" y="1844"/>
                    <a:pt x="635" y="1769"/>
                  </a:cubicBezTo>
                  <a:cubicBezTo>
                    <a:pt x="771" y="1694"/>
                    <a:pt x="710" y="1732"/>
                    <a:pt x="816" y="1815"/>
                  </a:cubicBezTo>
                  <a:cubicBezTo>
                    <a:pt x="922" y="1898"/>
                    <a:pt x="1051" y="2336"/>
                    <a:pt x="1270" y="2268"/>
                  </a:cubicBezTo>
                  <a:cubicBezTo>
                    <a:pt x="1489" y="2200"/>
                    <a:pt x="1868" y="1413"/>
                    <a:pt x="2132" y="1406"/>
                  </a:cubicBezTo>
                  <a:cubicBezTo>
                    <a:pt x="2396" y="1399"/>
                    <a:pt x="2547" y="2457"/>
                    <a:pt x="2857" y="2223"/>
                  </a:cubicBezTo>
                  <a:cubicBezTo>
                    <a:pt x="3167" y="1989"/>
                    <a:pt x="3579" y="994"/>
                    <a:pt x="3991" y="0"/>
                  </a:cubicBezTo>
                </a:path>
              </a:pathLst>
            </a:cu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57" name="Freeform 33"/>
            <p:cNvSpPr>
              <a:spLocks/>
            </p:cNvSpPr>
            <p:nvPr/>
          </p:nvSpPr>
          <p:spPr bwMode="auto">
            <a:xfrm>
              <a:off x="2390728" y="2046238"/>
              <a:ext cx="5091661" cy="3312368"/>
            </a:xfrm>
            <a:custGeom>
              <a:avLst/>
              <a:gdLst>
                <a:gd name="T0" fmla="*/ 1575024548 w 10145"/>
                <a:gd name="T1" fmla="*/ 2147483647 h 10345"/>
                <a:gd name="T2" fmla="*/ 2147483647 w 10145"/>
                <a:gd name="T3" fmla="*/ 2147483647 h 10345"/>
                <a:gd name="T4" fmla="*/ 2147483647 w 10145"/>
                <a:gd name="T5" fmla="*/ 2147483647 h 10345"/>
                <a:gd name="T6" fmla="*/ 2147483647 w 10145"/>
                <a:gd name="T7" fmla="*/ 0 h 103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45"/>
                <a:gd name="T13" fmla="*/ 0 h 10345"/>
                <a:gd name="T14" fmla="*/ 10145 w 10145"/>
                <a:gd name="T15" fmla="*/ 10345 h 103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45" h="10345">
                  <a:moveTo>
                    <a:pt x="10" y="9904"/>
                  </a:moveTo>
                  <a:cubicBezTo>
                    <a:pt x="0" y="10345"/>
                    <a:pt x="2146" y="3354"/>
                    <a:pt x="3346" y="3279"/>
                  </a:cubicBezTo>
                  <a:cubicBezTo>
                    <a:pt x="4546" y="3204"/>
                    <a:pt x="6077" y="10000"/>
                    <a:pt x="7211" y="9451"/>
                  </a:cubicBezTo>
                  <a:cubicBezTo>
                    <a:pt x="8346" y="8903"/>
                    <a:pt x="9245" y="4449"/>
                    <a:pt x="10145" y="0"/>
                  </a:cubicBezTo>
                </a:path>
              </a:pathLst>
            </a:cu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3264788" y="2046238"/>
              <a:ext cx="5205536" cy="3457302"/>
            </a:xfrm>
            <a:custGeom>
              <a:avLst/>
              <a:gdLst/>
              <a:ahLst/>
              <a:cxnLst>
                <a:cxn ang="0">
                  <a:pos x="0" y="2132"/>
                </a:cxn>
                <a:cxn ang="0">
                  <a:pos x="681" y="1361"/>
                </a:cxn>
                <a:cxn ang="0">
                  <a:pos x="1497" y="2042"/>
                </a:cxn>
                <a:cxn ang="0">
                  <a:pos x="2041" y="1633"/>
                </a:cxn>
                <a:cxn ang="0">
                  <a:pos x="2631" y="2087"/>
                </a:cxn>
                <a:cxn ang="0">
                  <a:pos x="3221" y="0"/>
                </a:cxn>
              </a:cxnLst>
              <a:rect l="0" t="0" r="r" b="b"/>
              <a:pathLst>
                <a:path w="3221" h="2359">
                  <a:moveTo>
                    <a:pt x="0" y="2132"/>
                  </a:moveTo>
                  <a:cubicBezTo>
                    <a:pt x="216" y="1754"/>
                    <a:pt x="432" y="1376"/>
                    <a:pt x="681" y="1361"/>
                  </a:cubicBezTo>
                  <a:cubicBezTo>
                    <a:pt x="930" y="1346"/>
                    <a:pt x="1270" y="1997"/>
                    <a:pt x="1497" y="2042"/>
                  </a:cubicBezTo>
                  <a:cubicBezTo>
                    <a:pt x="1724" y="2087"/>
                    <a:pt x="1852" y="1626"/>
                    <a:pt x="2041" y="1633"/>
                  </a:cubicBezTo>
                  <a:cubicBezTo>
                    <a:pt x="2230" y="1640"/>
                    <a:pt x="2434" y="2359"/>
                    <a:pt x="2631" y="2087"/>
                  </a:cubicBezTo>
                  <a:cubicBezTo>
                    <a:pt x="2828" y="1815"/>
                    <a:pt x="3024" y="907"/>
                    <a:pt x="3221" y="0"/>
                  </a:cubicBezTo>
                </a:path>
              </a:pathLst>
            </a:custGeom>
            <a:noFill/>
            <a:ln w="57150">
              <a:solidFill>
                <a:srgbClr val="FFCC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AR">
                <a:ln w="1905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3082" name="5 Imagen" descr="Logo IDEM_power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64288" y="1268760"/>
              <a:ext cx="1773990" cy="7905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lecha derecha"/>
          <p:cNvSpPr/>
          <p:nvPr/>
        </p:nvSpPr>
        <p:spPr>
          <a:xfrm>
            <a:off x="4644008" y="4941168"/>
            <a:ext cx="410445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323528" y="3717032"/>
            <a:ext cx="77048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AR" sz="9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s-AR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s-AR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s-AR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s-AR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endParaRPr kumimoji="0" lang="es-AR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s-AR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s-AR" sz="9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0" y="0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Rectángulo"/>
          <p:cNvSpPr/>
          <p:nvPr/>
        </p:nvSpPr>
        <p:spPr>
          <a:xfrm>
            <a:off x="5436096" y="5085184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El impulso de IDERA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51520" y="1772816"/>
            <a:ext cx="2729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El impulso de la tecnología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1520" y="692697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 cultura internacional creciente en la gestión de la información espacial por parte de organismos públicos y privados.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64370" y="237606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chemeClr val="accent4"/>
                </a:solidFill>
              </a:rPr>
              <a:t>2011</a:t>
            </a:r>
            <a:endParaRPr lang="es-AR" b="1" dirty="0">
              <a:solidFill>
                <a:schemeClr val="accent4"/>
              </a:solidFill>
            </a:endParaRPr>
          </a:p>
        </p:txBody>
      </p:sp>
      <p:pic>
        <p:nvPicPr>
          <p:cNvPr id="15" name="3 Imagen" descr="plantilla_presentaciones_X_jornadas__Idera_Mendoz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37225"/>
            <a:ext cx="9144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0" y="188640"/>
            <a:ext cx="6516688" cy="3603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8" name="17 CuadroTexto"/>
          <p:cNvSpPr txBox="1"/>
          <p:nvPr/>
        </p:nvSpPr>
        <p:spPr>
          <a:xfrm>
            <a:off x="467544" y="188640"/>
            <a:ext cx="59039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b="1" dirty="0" smtClean="0">
                <a:solidFill>
                  <a:srgbClr val="F1E1C1"/>
                </a:solidFill>
                <a:latin typeface="+mj-lt"/>
              </a:rPr>
              <a:t>HACIA LA </a:t>
            </a:r>
            <a:r>
              <a:rPr lang="es-AR" sz="2000" b="1" dirty="0" smtClean="0">
                <a:solidFill>
                  <a:schemeClr val="bg1"/>
                </a:solidFill>
                <a:latin typeface="+mj-lt"/>
              </a:rPr>
              <a:t>IDE</a:t>
            </a:r>
            <a:r>
              <a:rPr lang="es-AR" sz="2000" b="1" dirty="0" smtClean="0">
                <a:solidFill>
                  <a:srgbClr val="F1E1C1"/>
                </a:solidFill>
                <a:latin typeface="+mj-lt"/>
              </a:rPr>
              <a:t>MENDOZA</a:t>
            </a:r>
            <a:endParaRPr lang="es-AR" sz="2000" b="1" dirty="0">
              <a:solidFill>
                <a:srgbClr val="F1E1C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26670D-0C31-4F66-8229-89CE2B046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BE26670D-0C31-4F66-8229-89CE2B046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543499-3470-4EE6-B4A6-F6D07920A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64543499-3470-4EE6-B4A6-F6D07920A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D2F958-8236-4AAC-B166-90518E143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45D2F958-8236-4AAC-B166-90518E143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3C73EA-188E-4E24-AEC4-58E90D024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123C73EA-188E-4E24-AEC4-58E90D024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41E712-0115-4AC0-8BC6-618AC23ED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1C41E712-0115-4AC0-8BC6-618AC23ED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EFFE0F-5BD8-41E3-A7E9-D9C53ACD5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96EFFE0F-5BD8-41E3-A7E9-D9C53ACD5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566F4C-458F-4743-BE1E-996E4533E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6D566F4C-458F-4743-BE1E-996E4533EE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A03657-E469-407C-9A37-EDF326961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A7A03657-E469-407C-9A37-EDF326961F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D39D56-CAD8-453A-941A-02F694969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55D39D56-CAD8-453A-941A-02F694969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256490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 el apoyo que estamos teniendo</a:t>
            </a:r>
            <a:r>
              <a:rPr kumimoji="0" lang="es-AR" sz="16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hacia las </a:t>
            </a: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X Jornadas IDERA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Declaradas de Interés Provincial por :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971600" y="3212976"/>
          <a:ext cx="7488832" cy="249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971600" y="908720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3 Imagen" descr="plantilla_presentaciones_X_jornadas__Idera_Mendoza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737225"/>
            <a:ext cx="9144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0" y="188640"/>
            <a:ext cx="6516688" cy="3603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5" name="14 CuadroTexto"/>
          <p:cNvSpPr txBox="1"/>
          <p:nvPr/>
        </p:nvSpPr>
        <p:spPr>
          <a:xfrm>
            <a:off x="467544" y="188640"/>
            <a:ext cx="59039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b="1" dirty="0" smtClean="0">
                <a:solidFill>
                  <a:srgbClr val="F1E1C1"/>
                </a:solidFill>
                <a:latin typeface="+mj-lt"/>
              </a:rPr>
              <a:t>DETONA EL NACIMIENTO DE LA </a:t>
            </a:r>
            <a:r>
              <a:rPr lang="es-AR" sz="2000" b="1" dirty="0" smtClean="0">
                <a:solidFill>
                  <a:schemeClr val="bg1"/>
                </a:solidFill>
                <a:latin typeface="+mj-lt"/>
              </a:rPr>
              <a:t>IDE</a:t>
            </a:r>
            <a:r>
              <a:rPr lang="es-AR" sz="2000" b="1" dirty="0" smtClean="0">
                <a:solidFill>
                  <a:srgbClr val="F1E1C1"/>
                </a:solidFill>
                <a:latin typeface="+mj-lt"/>
              </a:rPr>
              <a:t>MENDOZA</a:t>
            </a:r>
            <a:endParaRPr lang="es-AR" sz="2000" b="1" dirty="0">
              <a:solidFill>
                <a:srgbClr val="F1E1C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intr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395536" y="1484784"/>
            <a:ext cx="8243639" cy="3782541"/>
          </a:xfrm>
          <a:prstGeom prst="rect">
            <a:avLst/>
          </a:prstGeom>
          <a:solidFill>
            <a:schemeClr val="tx1">
              <a:alpha val="37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1700" indent="-901700">
              <a:spcBef>
                <a:spcPct val="20000"/>
              </a:spcBef>
              <a:defRPr/>
            </a:pPr>
            <a:r>
              <a:rPr lang="es-AR" b="1" dirty="0">
                <a:solidFill>
                  <a:schemeClr val="bg1"/>
                </a:solidFill>
                <a:latin typeface="+mn-lt"/>
                <a:cs typeface="+mn-cs"/>
              </a:rPr>
              <a:t>VISIÓN</a:t>
            </a:r>
            <a:r>
              <a:rPr lang="es-AR" sz="16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  <a:p>
            <a:pPr marL="901700" indent="-901700" algn="just">
              <a:spcBef>
                <a:spcPct val="20000"/>
              </a:spcBef>
              <a:defRPr/>
            </a:pPr>
            <a:r>
              <a:rPr lang="es-AR" sz="1600" dirty="0">
                <a:solidFill>
                  <a:schemeClr val="bg1"/>
                </a:solidFill>
                <a:latin typeface="+mn-lt"/>
                <a:cs typeface="+mn-cs"/>
              </a:rPr>
              <a:t>	</a:t>
            </a:r>
            <a:r>
              <a:rPr lang="es-AR" sz="1600" b="1" dirty="0">
                <a:solidFill>
                  <a:schemeClr val="bg1"/>
                </a:solidFill>
                <a:latin typeface="+mn-lt"/>
                <a:cs typeface="+mn-cs"/>
              </a:rPr>
              <a:t>Consolidar la Infraestructura de Datos Espaciales de la Provincia de Mendoza como un espacio de trabajo interinstitucional del dato </a:t>
            </a:r>
            <a:r>
              <a:rPr lang="es-AR" sz="1600" b="1" dirty="0" err="1">
                <a:solidFill>
                  <a:schemeClr val="bg1"/>
                </a:solidFill>
                <a:latin typeface="+mn-lt"/>
                <a:cs typeface="+mn-cs"/>
              </a:rPr>
              <a:t>geoespacial</a:t>
            </a:r>
            <a:r>
              <a:rPr lang="es-AR" sz="1600" b="1" dirty="0">
                <a:solidFill>
                  <a:schemeClr val="bg1"/>
                </a:solidFill>
                <a:latin typeface="+mn-lt"/>
                <a:cs typeface="+mn-cs"/>
              </a:rPr>
              <a:t>, altamente inclusiva y colaborativa, que permita el desarrollo social, cultural y económico de la provincia, y colabore con la gobernabilidad y desarrollo sostenible del territorio</a:t>
            </a:r>
            <a:r>
              <a:rPr lang="es-AR" sz="1600" b="1" dirty="0" smtClean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  <a:p>
            <a:pPr marL="901700" indent="-901700" algn="just">
              <a:spcBef>
                <a:spcPct val="20000"/>
              </a:spcBef>
              <a:defRPr/>
            </a:pPr>
            <a:endParaRPr lang="es-AR" sz="16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901700" indent="-901700">
              <a:spcBef>
                <a:spcPct val="20000"/>
              </a:spcBef>
              <a:defRPr/>
            </a:pPr>
            <a:r>
              <a:rPr lang="es-AR" b="1" dirty="0">
                <a:solidFill>
                  <a:schemeClr val="bg1"/>
                </a:solidFill>
                <a:latin typeface="+mn-lt"/>
                <a:cs typeface="+mn-cs"/>
              </a:rPr>
              <a:t> MISIÓN</a:t>
            </a:r>
          </a:p>
          <a:p>
            <a:pPr marL="901700" indent="-901700" algn="just">
              <a:spcBef>
                <a:spcPct val="20000"/>
              </a:spcBef>
              <a:defRPr/>
            </a:pPr>
            <a:r>
              <a:rPr lang="es-AR" sz="1600" dirty="0">
                <a:solidFill>
                  <a:schemeClr val="bg1"/>
                </a:solidFill>
                <a:latin typeface="+mn-lt"/>
                <a:cs typeface="+mn-cs"/>
              </a:rPr>
              <a:t>	</a:t>
            </a:r>
            <a:r>
              <a:rPr lang="es-AR" sz="1600" b="1" dirty="0">
                <a:solidFill>
                  <a:schemeClr val="bg1"/>
                </a:solidFill>
                <a:latin typeface="+mn-lt"/>
                <a:cs typeface="+mn-cs"/>
              </a:rPr>
              <a:t>Ser la plataforma oficial de integración de datos </a:t>
            </a:r>
            <a:r>
              <a:rPr lang="es-AR" sz="1600" b="1" dirty="0" err="1">
                <a:solidFill>
                  <a:schemeClr val="bg1"/>
                </a:solidFill>
                <a:latin typeface="+mn-lt"/>
                <a:cs typeface="+mn-cs"/>
              </a:rPr>
              <a:t>geoespaciales</a:t>
            </a:r>
            <a:r>
              <a:rPr lang="es-AR" sz="1600" b="1" dirty="0">
                <a:solidFill>
                  <a:schemeClr val="bg1"/>
                </a:solidFill>
                <a:latin typeface="+mn-lt"/>
                <a:cs typeface="+mn-cs"/>
              </a:rPr>
              <a:t> de la Provincia de Mendoza, conformada por un conjunto de políticas, estándares, procedimientos, recursos tecnológicos y humanos, que facilite el uso y acceso público de información geográfica referenciada de forma verídica, oportuna, confiable y de calidad, en un marco de cooperación coordinada y en un todo de acuerdo con los lineamientos promulgados por IDERA.</a:t>
            </a:r>
            <a:endParaRPr lang="es-ES" sz="3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4098" name="3 Imagen" descr="plantilla_presentaciones_X_jornadas__Idera_Mendoz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7225"/>
            <a:ext cx="9144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0" y="836613"/>
            <a:ext cx="6516688" cy="3603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1" name="10 CuadroTexto"/>
          <p:cNvSpPr txBox="1"/>
          <p:nvPr/>
        </p:nvSpPr>
        <p:spPr>
          <a:xfrm>
            <a:off x="468313" y="806450"/>
            <a:ext cx="59039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bg1"/>
                </a:solidFill>
                <a:latin typeface="+mj-lt"/>
              </a:rPr>
              <a:t>IDEMENDOZA</a:t>
            </a:r>
          </a:p>
        </p:txBody>
      </p:sp>
      <p:pic>
        <p:nvPicPr>
          <p:cNvPr id="12" name="5 Imagen" descr="Logo IDEM_pow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8349" y="0"/>
            <a:ext cx="268565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plantilla_presentaciones_X_jornadas__Idera_Mendoz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7225"/>
            <a:ext cx="9144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836613"/>
            <a:ext cx="6516688" cy="3603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45" name="44 CuadroTexto"/>
          <p:cNvSpPr txBox="1"/>
          <p:nvPr/>
        </p:nvSpPr>
        <p:spPr>
          <a:xfrm>
            <a:off x="468313" y="806450"/>
            <a:ext cx="59039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bg1"/>
                </a:solidFill>
                <a:latin typeface="+mj-lt"/>
              </a:rPr>
              <a:t>IDEMENDOZA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4" y="1484784"/>
            <a:ext cx="82296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0" indent="-444500" algn="ctr">
              <a:spcBef>
                <a:spcPct val="20000"/>
              </a:spcBef>
              <a:tabLst>
                <a:tab pos="444500" algn="l"/>
              </a:tabLst>
              <a:defRPr/>
            </a:pPr>
            <a:r>
              <a:rPr lang="es-AR" sz="2400" b="1" dirty="0">
                <a:solidFill>
                  <a:srgbClr val="FFFF00"/>
                </a:solidFill>
                <a:latin typeface="+mn-lt"/>
                <a:cs typeface="+mn-cs"/>
              </a:rPr>
              <a:t>PLAN DE </a:t>
            </a:r>
            <a:r>
              <a:rPr lang="es-AR" sz="2400" b="1" dirty="0" smtClean="0">
                <a:solidFill>
                  <a:srgbClr val="FFFF00"/>
                </a:solidFill>
                <a:latin typeface="+mn-lt"/>
                <a:cs typeface="+mn-cs"/>
              </a:rPr>
              <a:t>TRABAJO Y REGLAMENTO   </a:t>
            </a:r>
            <a:r>
              <a:rPr lang="es-AR" sz="1400" b="1" dirty="0" smtClean="0">
                <a:solidFill>
                  <a:schemeClr val="bg1"/>
                </a:solidFill>
                <a:latin typeface="+mn-lt"/>
                <a:cs typeface="+mn-cs"/>
              </a:rPr>
              <a:t>120 días</a:t>
            </a:r>
            <a:endParaRPr lang="es-E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127" name="Rectangle 3"/>
          <p:cNvSpPr txBox="1">
            <a:spLocks noChangeArrowheads="1"/>
          </p:cNvSpPr>
          <p:nvPr/>
        </p:nvSpPr>
        <p:spPr bwMode="auto">
          <a:xfrm>
            <a:off x="395536" y="1988840"/>
            <a:ext cx="82296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0" indent="-444500" algn="ctr">
              <a:lnSpc>
                <a:spcPct val="150000"/>
              </a:lnSpc>
              <a:spcBef>
                <a:spcPct val="20000"/>
              </a:spcBef>
              <a:tabLst>
                <a:tab pos="444500" algn="l"/>
              </a:tabLst>
            </a:pPr>
            <a:r>
              <a:rPr lang="es-AR" sz="2400" dirty="0">
                <a:solidFill>
                  <a:schemeClr val="bg1"/>
                </a:solidFill>
              </a:rPr>
              <a:t>Concientización y </a:t>
            </a:r>
            <a:r>
              <a:rPr lang="es-AR" sz="2400" dirty="0" smtClean="0">
                <a:solidFill>
                  <a:schemeClr val="bg1"/>
                </a:solidFill>
              </a:rPr>
              <a:t>Capacitación</a:t>
            </a:r>
            <a:endParaRPr lang="es-AR" sz="2400" dirty="0">
              <a:solidFill>
                <a:schemeClr val="bg1"/>
              </a:solidFill>
            </a:endParaRPr>
          </a:p>
          <a:p>
            <a:pPr marL="444500" indent="-444500" algn="ctr">
              <a:lnSpc>
                <a:spcPct val="150000"/>
              </a:lnSpc>
              <a:spcBef>
                <a:spcPct val="20000"/>
              </a:spcBef>
              <a:tabLst>
                <a:tab pos="444500" algn="l"/>
              </a:tabLst>
            </a:pPr>
            <a:r>
              <a:rPr lang="es-AR" sz="2400" dirty="0">
                <a:solidFill>
                  <a:schemeClr val="bg1"/>
                </a:solidFill>
              </a:rPr>
              <a:t>Fortalecimiento Áreas SIG de distintas </a:t>
            </a:r>
            <a:r>
              <a:rPr lang="es-AR" sz="2400" dirty="0" smtClean="0">
                <a:solidFill>
                  <a:schemeClr val="bg1"/>
                </a:solidFill>
              </a:rPr>
              <a:t>Instituciones</a:t>
            </a:r>
          </a:p>
          <a:p>
            <a:pPr marL="444500" indent="-444500" algn="ctr">
              <a:lnSpc>
                <a:spcPct val="150000"/>
              </a:lnSpc>
              <a:spcBef>
                <a:spcPct val="20000"/>
              </a:spcBef>
              <a:tabLst>
                <a:tab pos="444500" algn="l"/>
              </a:tabLst>
            </a:pPr>
            <a:r>
              <a:rPr lang="es-AR" sz="2400" dirty="0" smtClean="0">
                <a:solidFill>
                  <a:schemeClr val="bg1"/>
                </a:solidFill>
              </a:rPr>
              <a:t>Apoyo </a:t>
            </a:r>
            <a:r>
              <a:rPr lang="es-AR" sz="2400" dirty="0">
                <a:solidFill>
                  <a:schemeClr val="bg1"/>
                </a:solidFill>
              </a:rPr>
              <a:t>Interinstitucional</a:t>
            </a:r>
          </a:p>
          <a:p>
            <a:pPr marL="444500" indent="-444500" algn="ctr">
              <a:lnSpc>
                <a:spcPct val="150000"/>
              </a:lnSpc>
              <a:spcBef>
                <a:spcPct val="20000"/>
              </a:spcBef>
              <a:tabLst>
                <a:tab pos="444500" algn="l"/>
              </a:tabLst>
            </a:pPr>
            <a:r>
              <a:rPr lang="es-AR" sz="2400" dirty="0">
                <a:solidFill>
                  <a:schemeClr val="bg1"/>
                </a:solidFill>
              </a:rPr>
              <a:t>Plan de producción de Información prioritaria </a:t>
            </a:r>
          </a:p>
          <a:p>
            <a:pPr marL="444500" indent="-444500" algn="ctr">
              <a:spcBef>
                <a:spcPct val="20000"/>
              </a:spcBef>
              <a:tabLst>
                <a:tab pos="444500" algn="l"/>
              </a:tabLst>
            </a:pPr>
            <a:r>
              <a:rPr lang="es-AR" sz="2400" dirty="0">
                <a:solidFill>
                  <a:schemeClr val="bg1"/>
                </a:solidFill>
              </a:rPr>
              <a:t> Calidad de la Información que posibilite generar políticas públicas interinstitucionales - Integración</a:t>
            </a:r>
          </a:p>
        </p:txBody>
      </p:sp>
      <p:cxnSp>
        <p:nvCxnSpPr>
          <p:cNvPr id="12" name="11 Conector recto"/>
          <p:cNvCxnSpPr/>
          <p:nvPr/>
        </p:nvCxnSpPr>
        <p:spPr>
          <a:xfrm>
            <a:off x="1619672" y="2708920"/>
            <a:ext cx="5991225" cy="158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547664" y="3284984"/>
            <a:ext cx="5991225" cy="158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547664" y="3861048"/>
            <a:ext cx="5991225" cy="158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13 Conector recto"/>
          <p:cNvCxnSpPr/>
          <p:nvPr/>
        </p:nvCxnSpPr>
        <p:spPr>
          <a:xfrm>
            <a:off x="1475656" y="4509120"/>
            <a:ext cx="5991225" cy="15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3 Conector recto"/>
          <p:cNvCxnSpPr/>
          <p:nvPr/>
        </p:nvCxnSpPr>
        <p:spPr>
          <a:xfrm>
            <a:off x="1619672" y="5301208"/>
            <a:ext cx="5991225" cy="15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5 Imagen" descr="Logo IDEM_pow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8349" y="0"/>
            <a:ext cx="268565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3 Imagen" descr="plantilla_presentaciones_X_jornadas__Idera_Mendoz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7225"/>
            <a:ext cx="9144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836613"/>
            <a:ext cx="6516688" cy="3603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495300" y="1323975"/>
            <a:ext cx="83248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defTabSz="542925">
              <a:spcBef>
                <a:spcPct val="20000"/>
              </a:spcBef>
            </a:pPr>
            <a:r>
              <a:rPr lang="es-AR" sz="1400" b="1" dirty="0">
                <a:solidFill>
                  <a:schemeClr val="bg1"/>
                </a:solidFill>
                <a:latin typeface="Calibri" pitchFamily="34" charset="0"/>
              </a:rPr>
              <a:t>ORGANISMOS PARTICIPANTES</a:t>
            </a:r>
          </a:p>
          <a:p>
            <a:pPr marL="266700" indent="-266700" defTabSz="542925">
              <a:spcBef>
                <a:spcPct val="20000"/>
              </a:spcBef>
              <a:buFontTx/>
              <a:buChar char="•"/>
            </a:pPr>
            <a:r>
              <a:rPr lang="es-AR" sz="1400" b="1" dirty="0">
                <a:solidFill>
                  <a:schemeClr val="bg1"/>
                </a:solidFill>
              </a:rPr>
              <a:t>Gobernación – Comité de Información Pública COMIP – Dir. de Informática y Comunicaciones - DIC</a:t>
            </a:r>
          </a:p>
          <a:p>
            <a:pPr marL="266700" indent="-266700" defTabSz="542925">
              <a:buFont typeface="Arial" charset="0"/>
              <a:buChar char="•"/>
            </a:pPr>
            <a:r>
              <a:rPr lang="es-AR" sz="1400" b="1" dirty="0">
                <a:solidFill>
                  <a:schemeClr val="bg1"/>
                </a:solidFill>
              </a:rPr>
              <a:t>Ministerio de Hacienda – ATM - Catastro – DGC       </a:t>
            </a:r>
          </a:p>
          <a:p>
            <a:pPr marL="266700" indent="-266700" defTabSz="542925">
              <a:buFont typeface="Arial" charset="0"/>
              <a:buChar char="•"/>
            </a:pPr>
            <a:r>
              <a:rPr lang="es-AR" sz="1400" b="1" dirty="0">
                <a:solidFill>
                  <a:schemeClr val="bg1"/>
                </a:solidFill>
              </a:rPr>
              <a:t>Ministerio Tierras, Ambiente y Recursos Naturales SIAT – Dir. de Desarrollo Territorial DDT</a:t>
            </a:r>
          </a:p>
          <a:p>
            <a:pPr marL="266700" indent="-266700" defTabSz="542925">
              <a:buFont typeface="Arial" charset="0"/>
              <a:buChar char="•"/>
            </a:pPr>
            <a:r>
              <a:rPr lang="es-AR" sz="1400" b="1" dirty="0">
                <a:solidFill>
                  <a:schemeClr val="bg1"/>
                </a:solidFill>
              </a:rPr>
              <a:t>Ministerio de Infraestructura – Dir. de Administración Contratos y Obras Públicas DACOP, </a:t>
            </a:r>
            <a:r>
              <a:rPr lang="es-AR" sz="1400" b="1" dirty="0" smtClean="0">
                <a:solidFill>
                  <a:schemeClr val="bg1"/>
                </a:solidFill>
              </a:rPr>
              <a:t> Sistema </a:t>
            </a:r>
            <a:r>
              <a:rPr lang="es-AR" sz="1400" b="1" dirty="0">
                <a:solidFill>
                  <a:schemeClr val="bg1"/>
                </a:solidFill>
              </a:rPr>
              <a:t>Obra Pública, Dir. Gral. de Irrigación DGI – Dir. Prov. de Vialidad DPV, Instituto </a:t>
            </a:r>
            <a:r>
              <a:rPr lang="es-AR" sz="1400" b="1" dirty="0" smtClean="0">
                <a:solidFill>
                  <a:schemeClr val="bg1"/>
                </a:solidFill>
              </a:rPr>
              <a:t> Provincial </a:t>
            </a:r>
            <a:r>
              <a:rPr lang="es-AR" sz="1400" b="1" dirty="0">
                <a:solidFill>
                  <a:schemeClr val="bg1"/>
                </a:solidFill>
              </a:rPr>
              <a:t>de la Vivienda IPV, Ente Prov. Reg. Energía Eléctrica EPRE – Ente Provincial </a:t>
            </a:r>
            <a:r>
              <a:rPr lang="es-AR" sz="1400" b="1" dirty="0" smtClean="0">
                <a:solidFill>
                  <a:schemeClr val="bg1"/>
                </a:solidFill>
              </a:rPr>
              <a:t> de  Agua </a:t>
            </a:r>
            <a:r>
              <a:rPr lang="es-AR" sz="1400" b="1" dirty="0">
                <a:solidFill>
                  <a:schemeClr val="bg1"/>
                </a:solidFill>
              </a:rPr>
              <a:t>y Saneamiento EPAS , Dirección de Hidráulica , Aguas Mendocinas </a:t>
            </a:r>
            <a:r>
              <a:rPr lang="es-AR" sz="1400" b="1" dirty="0" err="1">
                <a:solidFill>
                  <a:schemeClr val="bg1"/>
                </a:solidFill>
              </a:rPr>
              <a:t>AySAM</a:t>
            </a:r>
            <a:r>
              <a:rPr lang="es-AR" sz="1400" b="1" dirty="0">
                <a:solidFill>
                  <a:schemeClr val="bg1"/>
                </a:solidFill>
              </a:rPr>
              <a:t> S.A.</a:t>
            </a:r>
          </a:p>
          <a:p>
            <a:pPr marL="266700" indent="-266700" defTabSz="542925">
              <a:buFont typeface="Arial" charset="0"/>
              <a:buChar char="•"/>
            </a:pPr>
            <a:r>
              <a:rPr lang="es-AR" sz="1400" b="1" dirty="0">
                <a:solidFill>
                  <a:schemeClr val="bg1"/>
                </a:solidFill>
              </a:rPr>
              <a:t>Ministerio de Desarrollo Social y Desarrollo Humano DISIME.</a:t>
            </a:r>
          </a:p>
          <a:p>
            <a:pPr marL="266700" indent="-266700" defTabSz="542925">
              <a:buFont typeface="Arial" charset="0"/>
              <a:buChar char="•"/>
            </a:pPr>
            <a:r>
              <a:rPr lang="es-AR" sz="1400" b="1" dirty="0">
                <a:solidFill>
                  <a:schemeClr val="bg1"/>
                </a:solidFill>
              </a:rPr>
              <a:t>Ministerio de Agroindustria y Tecnología, Dir. Estadísticas e Investigaciones Económicas DEIE, </a:t>
            </a:r>
            <a:r>
              <a:rPr lang="es-AR" sz="1400" b="1" dirty="0" smtClean="0">
                <a:solidFill>
                  <a:schemeClr val="bg1"/>
                </a:solidFill>
              </a:rPr>
              <a:t> </a:t>
            </a:r>
          </a:p>
          <a:p>
            <a:pPr marL="266700" indent="-266700" defTabSz="542925">
              <a:buFont typeface="Arial" charset="0"/>
              <a:buChar char="•"/>
            </a:pPr>
            <a:r>
              <a:rPr lang="es-AR" sz="1400" b="1" dirty="0" smtClean="0">
                <a:solidFill>
                  <a:schemeClr val="bg1"/>
                </a:solidFill>
              </a:rPr>
              <a:t>Instituto </a:t>
            </a:r>
            <a:r>
              <a:rPr lang="es-AR" sz="1400" b="1" dirty="0">
                <a:solidFill>
                  <a:schemeClr val="bg1"/>
                </a:solidFill>
              </a:rPr>
              <a:t>de Desarrollo Rural IDR.</a:t>
            </a:r>
          </a:p>
          <a:p>
            <a:pPr marL="266700" indent="-266700" defTabSz="542925">
              <a:buFont typeface="Arial" charset="0"/>
              <a:buChar char="•"/>
            </a:pPr>
            <a:r>
              <a:rPr lang="es-AR" sz="1400" b="1" dirty="0">
                <a:solidFill>
                  <a:schemeClr val="bg1"/>
                </a:solidFill>
              </a:rPr>
              <a:t>Ministerio de Cultura, Dir. Patrimonio, Cultura y Museos.</a:t>
            </a:r>
          </a:p>
          <a:p>
            <a:pPr marL="266700" indent="-266700" defTabSz="542925">
              <a:buFont typeface="Arial" charset="0"/>
              <a:buChar char="•"/>
            </a:pPr>
            <a:r>
              <a:rPr lang="es-AR" sz="1400" b="1" dirty="0">
                <a:solidFill>
                  <a:schemeClr val="bg1"/>
                </a:solidFill>
              </a:rPr>
              <a:t>Ministerio de Salud, Informática.</a:t>
            </a:r>
          </a:p>
          <a:p>
            <a:pPr marL="266700" indent="-266700" defTabSz="542925">
              <a:buFont typeface="Arial" charset="0"/>
              <a:buChar char="•"/>
            </a:pPr>
            <a:r>
              <a:rPr lang="es-AR" sz="1400" b="1" dirty="0">
                <a:solidFill>
                  <a:schemeClr val="bg1"/>
                </a:solidFill>
              </a:rPr>
              <a:t>Dirección General de Escuelas – Subdirección de Infraestructura Tecnológica</a:t>
            </a:r>
          </a:p>
          <a:p>
            <a:pPr marL="266700" indent="-266700" defTabSz="542925">
              <a:buFont typeface="Arial" charset="0"/>
              <a:buChar char="•"/>
            </a:pPr>
            <a:r>
              <a:rPr lang="es-AR" sz="1400" b="1" dirty="0">
                <a:solidFill>
                  <a:schemeClr val="bg1"/>
                </a:solidFill>
              </a:rPr>
              <a:t>Ministerio de Transporte – Sistema de Información</a:t>
            </a:r>
          </a:p>
          <a:p>
            <a:pPr marL="266700" indent="-266700" defTabSz="542925">
              <a:buFont typeface="Arial" charset="0"/>
              <a:buChar char="•"/>
            </a:pPr>
            <a:r>
              <a:rPr lang="es-AR" sz="1400" b="1" dirty="0">
                <a:solidFill>
                  <a:schemeClr val="bg1"/>
                </a:solidFill>
              </a:rPr>
              <a:t>Ministerio de Turismo – Dir. De Planificación, Innovación y Prospectiva Turística</a:t>
            </a:r>
          </a:p>
          <a:p>
            <a:pPr marL="266700" indent="-266700" defTabSz="542925">
              <a:buFont typeface="Arial" charset="0"/>
              <a:buChar char="•"/>
            </a:pPr>
            <a:r>
              <a:rPr lang="es-AR" sz="1400" b="1" dirty="0">
                <a:solidFill>
                  <a:schemeClr val="bg1"/>
                </a:solidFill>
              </a:rPr>
              <a:t>Ministerio de Seguridad – Dir. De Inteligencia Criminal.</a:t>
            </a:r>
          </a:p>
          <a:p>
            <a:pPr marL="266700" indent="-266700" defTabSz="542925">
              <a:buFont typeface="Arial" charset="0"/>
              <a:buChar char="•"/>
            </a:pPr>
            <a:r>
              <a:rPr lang="es-AR" sz="1400" b="1" dirty="0">
                <a:solidFill>
                  <a:schemeClr val="bg1"/>
                </a:solidFill>
              </a:rPr>
              <a:t>Municipalidad de </a:t>
            </a:r>
            <a:r>
              <a:rPr lang="es-AR" sz="1400" b="1" dirty="0" err="1">
                <a:solidFill>
                  <a:schemeClr val="bg1"/>
                </a:solidFill>
              </a:rPr>
              <a:t>Guaymallén</a:t>
            </a:r>
            <a:r>
              <a:rPr lang="es-AR" sz="1400" b="1" dirty="0">
                <a:solidFill>
                  <a:schemeClr val="bg1"/>
                </a:solidFill>
              </a:rPr>
              <a:t> – Dir. De Planificación.</a:t>
            </a:r>
          </a:p>
          <a:p>
            <a:pPr marL="266700" indent="-266700" defTabSz="542925">
              <a:buFont typeface="Arial" charset="0"/>
              <a:buChar char="•"/>
            </a:pPr>
            <a:r>
              <a:rPr lang="es-AR" sz="1400" b="1" dirty="0">
                <a:solidFill>
                  <a:schemeClr val="bg1"/>
                </a:solidFill>
              </a:rPr>
              <a:t>Municipalidad de Luján de Cuyo – Dir. De Ordenamiento Territorial – Dir. De Informática y Com.</a:t>
            </a:r>
          </a:p>
          <a:p>
            <a:pPr marL="266700" indent="-266700" defTabSz="542925">
              <a:buFont typeface="Arial" charset="0"/>
              <a:buChar char="•"/>
            </a:pPr>
            <a:r>
              <a:rPr lang="es-AR" sz="1400" b="1" dirty="0">
                <a:solidFill>
                  <a:schemeClr val="bg1"/>
                </a:solidFill>
              </a:rPr>
              <a:t>Instituto Nacional de Vitivinicultura INV</a:t>
            </a:r>
            <a:endParaRPr lang="es-AR" sz="1400" b="1" dirty="0">
              <a:solidFill>
                <a:schemeClr val="bg1"/>
              </a:solidFill>
              <a:latin typeface="Calibri" pitchFamily="34" charset="0"/>
            </a:endParaRPr>
          </a:p>
          <a:p>
            <a:pPr marL="266700" indent="-266700" algn="ctr" defTabSz="542925">
              <a:spcBef>
                <a:spcPct val="20000"/>
              </a:spcBef>
            </a:pPr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468313" y="806450"/>
            <a:ext cx="59039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bg1"/>
                </a:solidFill>
                <a:latin typeface="+mj-lt"/>
              </a:rPr>
              <a:t>IDEMENDOZA</a:t>
            </a:r>
          </a:p>
        </p:txBody>
      </p:sp>
      <p:pic>
        <p:nvPicPr>
          <p:cNvPr id="6147" name="5 Imagen" descr="Logo IDEM_pow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8349" y="0"/>
            <a:ext cx="268565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NUBE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619672" y="-243408"/>
            <a:ext cx="3888432" cy="2255334"/>
          </a:xfrm>
          <a:prstGeom prst="rect">
            <a:avLst/>
          </a:prstGeom>
        </p:spPr>
      </p:pic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357126" y="-963488"/>
          <a:ext cx="878687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0" descr="SIA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9788" y="0"/>
            <a:ext cx="1954212" cy="1103312"/>
          </a:xfrm>
          <a:prstGeom prst="rect">
            <a:avLst/>
          </a:prstGeom>
          <a:noFill/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9" cstate="print"/>
          <a:srcRect t="8524" r="42863" b="8170"/>
          <a:stretch>
            <a:fillRect/>
          </a:stretch>
        </p:blipFill>
        <p:spPr bwMode="auto">
          <a:xfrm>
            <a:off x="7199313" y="2564904"/>
            <a:ext cx="1944687" cy="1079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3" name="62 Flecha a la derecha con bandas"/>
          <p:cNvSpPr/>
          <p:nvPr/>
        </p:nvSpPr>
        <p:spPr>
          <a:xfrm rot="17877426">
            <a:off x="1048193" y="2482456"/>
            <a:ext cx="3085976" cy="561851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4" name="23 Conector recto de flecha"/>
          <p:cNvCxnSpPr/>
          <p:nvPr/>
        </p:nvCxnSpPr>
        <p:spPr>
          <a:xfrm rot="21568688">
            <a:off x="744402" y="2420513"/>
            <a:ext cx="576064" cy="158417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33"/>
          <p:cNvPicPr>
            <a:picLocks noChangeAspect="1" noChangeArrowheads="1"/>
          </p:cNvPicPr>
          <p:nvPr/>
        </p:nvPicPr>
        <p:blipFill>
          <a:blip r:embed="rId10" cstate="print"/>
          <a:srcRect l="13779" t="15108" r="14830"/>
          <a:stretch>
            <a:fillRect/>
          </a:stretch>
        </p:blipFill>
        <p:spPr bwMode="auto">
          <a:xfrm>
            <a:off x="7199313" y="3789040"/>
            <a:ext cx="1944687" cy="1079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50"/>
          <p:cNvPicPr>
            <a:picLocks noChangeAspect="1" noChangeArrowheads="1"/>
          </p:cNvPicPr>
          <p:nvPr/>
        </p:nvPicPr>
        <p:blipFill>
          <a:blip r:embed="rId11" cstate="print"/>
          <a:srcRect t="16339" r="24344" b="6743"/>
          <a:stretch>
            <a:fillRect/>
          </a:stretch>
        </p:blipFill>
        <p:spPr bwMode="auto">
          <a:xfrm>
            <a:off x="2411760" y="3789040"/>
            <a:ext cx="3096344" cy="1853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5" descr="imagen nodo obras publicas"/>
          <p:cNvPicPr>
            <a:picLocks noChangeAspect="1" noChangeArrowheads="1"/>
          </p:cNvPicPr>
          <p:nvPr/>
        </p:nvPicPr>
        <p:blipFill>
          <a:blip r:embed="rId12" cstate="print"/>
          <a:srcRect l="24229" t="4752" r="23512" b="7603"/>
          <a:stretch>
            <a:fillRect/>
          </a:stretch>
        </p:blipFill>
        <p:spPr bwMode="auto">
          <a:xfrm>
            <a:off x="7236296" y="4941168"/>
            <a:ext cx="1691680" cy="1608225"/>
          </a:xfrm>
          <a:prstGeom prst="rect">
            <a:avLst/>
          </a:prstGeom>
          <a:noFill/>
        </p:spPr>
      </p:pic>
      <p:sp>
        <p:nvSpPr>
          <p:cNvPr id="13" name="12 Flecha a la derecha con bandas"/>
          <p:cNvSpPr/>
          <p:nvPr/>
        </p:nvSpPr>
        <p:spPr>
          <a:xfrm rot="2782670">
            <a:off x="1435553" y="4392815"/>
            <a:ext cx="1114629" cy="565620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Rectángulo redondeado"/>
          <p:cNvSpPr/>
          <p:nvPr/>
        </p:nvSpPr>
        <p:spPr>
          <a:xfrm>
            <a:off x="1043608" y="3861048"/>
            <a:ext cx="1080120" cy="648072"/>
          </a:xfrm>
          <a:prstGeom prst="roundRect">
            <a:avLst/>
          </a:prstGeom>
          <a:solidFill>
            <a:schemeClr val="bg1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Servidor IDE Mendoza</a:t>
            </a:r>
            <a:endParaRPr lang="es-AR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827584" y="3429000"/>
            <a:ext cx="360040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endCxn id="14" idx="0"/>
          </p:cNvCxnSpPr>
          <p:nvPr/>
        </p:nvCxnSpPr>
        <p:spPr>
          <a:xfrm>
            <a:off x="1547664" y="2852936"/>
            <a:ext cx="36004" cy="10081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1763688" y="2276872"/>
            <a:ext cx="144016" cy="158417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>
            <a:off x="2051720" y="2348880"/>
            <a:ext cx="360040" cy="151216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 flipV="1">
            <a:off x="5076056" y="548680"/>
            <a:ext cx="936104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flipH="1" flipV="1">
            <a:off x="5076056" y="908720"/>
            <a:ext cx="936104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flipH="1" flipV="1">
            <a:off x="4788024" y="1268760"/>
            <a:ext cx="1224136" cy="122413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flipH="1" flipV="1">
            <a:off x="4499992" y="1412776"/>
            <a:ext cx="1224136" cy="1800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45 Flecha arriba"/>
          <p:cNvSpPr/>
          <p:nvPr/>
        </p:nvSpPr>
        <p:spPr>
          <a:xfrm rot="5400000">
            <a:off x="6696236" y="584684"/>
            <a:ext cx="288032" cy="36004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" name="46 Flecha arriba"/>
          <p:cNvSpPr/>
          <p:nvPr/>
        </p:nvSpPr>
        <p:spPr>
          <a:xfrm rot="5400000">
            <a:off x="6840252" y="3969060"/>
            <a:ext cx="288032" cy="36004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47 Flecha arriba"/>
          <p:cNvSpPr/>
          <p:nvPr/>
        </p:nvSpPr>
        <p:spPr>
          <a:xfrm rot="5400000">
            <a:off x="6696236" y="1160748"/>
            <a:ext cx="288032" cy="36004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48 Flecha arriba"/>
          <p:cNvSpPr/>
          <p:nvPr/>
        </p:nvSpPr>
        <p:spPr>
          <a:xfrm rot="5400000">
            <a:off x="6768244" y="2528900"/>
            <a:ext cx="288032" cy="36004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0" name="Picture 18"/>
          <p:cNvPicPr>
            <a:picLocks noChangeAspect="1" noChangeArrowheads="1"/>
          </p:cNvPicPr>
          <p:nvPr/>
        </p:nvPicPr>
        <p:blipFill>
          <a:blip r:embed="rId13" cstate="print"/>
          <a:srcRect l="1051" t="5708"/>
          <a:stretch>
            <a:fillRect/>
          </a:stretch>
        </p:blipFill>
        <p:spPr bwMode="auto">
          <a:xfrm>
            <a:off x="7164288" y="1268760"/>
            <a:ext cx="1884721" cy="12241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7596336" y="1196752"/>
            <a:ext cx="1512168" cy="11521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1" name="50 Flecha arriba"/>
          <p:cNvSpPr/>
          <p:nvPr/>
        </p:nvSpPr>
        <p:spPr>
          <a:xfrm rot="7316342">
            <a:off x="6817178" y="4906587"/>
            <a:ext cx="288032" cy="36004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64 CuadroTexto"/>
          <p:cNvSpPr txBox="1"/>
          <p:nvPr/>
        </p:nvSpPr>
        <p:spPr>
          <a:xfrm>
            <a:off x="2339752" y="47667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bg1"/>
                </a:solidFill>
              </a:rPr>
              <a:t>Servicios WMS, WFS, WFST,…</a:t>
            </a:r>
            <a:endParaRPr lang="es-AR" sz="2800" b="1" dirty="0">
              <a:solidFill>
                <a:schemeClr val="bg1"/>
              </a:solidFill>
            </a:endParaRPr>
          </a:p>
        </p:txBody>
      </p:sp>
      <p:pic>
        <p:nvPicPr>
          <p:cNvPr id="67" name="5 Imagen" descr="Logo IDEM_power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15816" y="3140968"/>
            <a:ext cx="1368152" cy="6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3 Imagen" descr="plantilla_presentaciones_X_jornadas__Idera_Mendoza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737225"/>
            <a:ext cx="9144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72 Rectángulo"/>
          <p:cNvSpPr/>
          <p:nvPr/>
        </p:nvSpPr>
        <p:spPr>
          <a:xfrm>
            <a:off x="0" y="0"/>
            <a:ext cx="7164288" cy="390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74" name="73 CuadroTexto"/>
          <p:cNvSpPr txBox="1"/>
          <p:nvPr/>
        </p:nvSpPr>
        <p:spPr>
          <a:xfrm>
            <a:off x="468313" y="0"/>
            <a:ext cx="59039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b="1" dirty="0" smtClean="0">
                <a:solidFill>
                  <a:schemeClr val="bg1"/>
                </a:solidFill>
                <a:latin typeface="+mj-lt"/>
              </a:rPr>
              <a:t>ACTUALIDAD IDEMENDOZA</a:t>
            </a:r>
            <a:endParaRPr lang="es-AR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375</TotalTime>
  <Words>792</Words>
  <Application>Microsoft Office PowerPoint</Application>
  <PresentationFormat>Presentación en pantalla (4:3)</PresentationFormat>
  <Paragraphs>121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Alfredo</dc:creator>
  <cp:lastModifiedBy>Alfredo Femenia</cp:lastModifiedBy>
  <cp:revision>51</cp:revision>
  <dcterms:created xsi:type="dcterms:W3CDTF">2015-05-14T00:43:22Z</dcterms:created>
  <dcterms:modified xsi:type="dcterms:W3CDTF">2015-05-14T11:38:17Z</dcterms:modified>
</cp:coreProperties>
</file>